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comments/comment1.xml" ContentType="application/vnd.openxmlformats-officedocument.presentationml.comments+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2"/>
  </p:notesMasterIdLst>
  <p:handoutMasterIdLst>
    <p:handoutMasterId r:id="rId93"/>
  </p:handoutMasterIdLst>
  <p:sldIdLst>
    <p:sldId id="256" r:id="rId2"/>
    <p:sldId id="271" r:id="rId3"/>
    <p:sldId id="273" r:id="rId4"/>
    <p:sldId id="399" r:id="rId5"/>
    <p:sldId id="401" r:id="rId6"/>
    <p:sldId id="461" r:id="rId7"/>
    <p:sldId id="410" r:id="rId8"/>
    <p:sldId id="462" r:id="rId9"/>
    <p:sldId id="452" r:id="rId10"/>
    <p:sldId id="421" r:id="rId11"/>
    <p:sldId id="411" r:id="rId12"/>
    <p:sldId id="412" r:id="rId13"/>
    <p:sldId id="463" r:id="rId14"/>
    <p:sldId id="415" r:id="rId15"/>
    <p:sldId id="402" r:id="rId16"/>
    <p:sldId id="403" r:id="rId17"/>
    <p:sldId id="406" r:id="rId18"/>
    <p:sldId id="409" r:id="rId19"/>
    <p:sldId id="404" r:id="rId20"/>
    <p:sldId id="408" r:id="rId21"/>
    <p:sldId id="424" r:id="rId22"/>
    <p:sldId id="425" r:id="rId23"/>
    <p:sldId id="518" r:id="rId24"/>
    <p:sldId id="429" r:id="rId25"/>
    <p:sldId id="430" r:id="rId26"/>
    <p:sldId id="428" r:id="rId27"/>
    <p:sldId id="434" r:id="rId28"/>
    <p:sldId id="435" r:id="rId29"/>
    <p:sldId id="517" r:id="rId30"/>
    <p:sldId id="453" r:id="rId31"/>
    <p:sldId id="432" r:id="rId32"/>
    <p:sldId id="436" r:id="rId33"/>
    <p:sldId id="438" r:id="rId34"/>
    <p:sldId id="467" r:id="rId35"/>
    <p:sldId id="509" r:id="rId36"/>
    <p:sldId id="496" r:id="rId37"/>
    <p:sldId id="439" r:id="rId38"/>
    <p:sldId id="441" r:id="rId39"/>
    <p:sldId id="440" r:id="rId40"/>
    <p:sldId id="443" r:id="rId41"/>
    <p:sldId id="498" r:id="rId42"/>
    <p:sldId id="445" r:id="rId43"/>
    <p:sldId id="448" r:id="rId44"/>
    <p:sldId id="456" r:id="rId45"/>
    <p:sldId id="464" r:id="rId46"/>
    <p:sldId id="446" r:id="rId47"/>
    <p:sldId id="449" r:id="rId48"/>
    <p:sldId id="450" r:id="rId49"/>
    <p:sldId id="497" r:id="rId50"/>
    <p:sldId id="454" r:id="rId51"/>
    <p:sldId id="481" r:id="rId52"/>
    <p:sldId id="482" r:id="rId53"/>
    <p:sldId id="500" r:id="rId54"/>
    <p:sldId id="458" r:id="rId55"/>
    <p:sldId id="455" r:id="rId56"/>
    <p:sldId id="457" r:id="rId57"/>
    <p:sldId id="502" r:id="rId58"/>
    <p:sldId id="484" r:id="rId59"/>
    <p:sldId id="486" r:id="rId60"/>
    <p:sldId id="487" r:id="rId61"/>
    <p:sldId id="499" r:id="rId62"/>
    <p:sldId id="491" r:id="rId63"/>
    <p:sldId id="501" r:id="rId64"/>
    <p:sldId id="492" r:id="rId65"/>
    <p:sldId id="493" r:id="rId66"/>
    <p:sldId id="503" r:id="rId67"/>
    <p:sldId id="504" r:id="rId68"/>
    <p:sldId id="505" r:id="rId69"/>
    <p:sldId id="507" r:id="rId70"/>
    <p:sldId id="508" r:id="rId71"/>
    <p:sldId id="510" r:id="rId72"/>
    <p:sldId id="516" r:id="rId73"/>
    <p:sldId id="511" r:id="rId74"/>
    <p:sldId id="513" r:id="rId75"/>
    <p:sldId id="419" r:id="rId76"/>
    <p:sldId id="512" r:id="rId77"/>
    <p:sldId id="528" r:id="rId78"/>
    <p:sldId id="519" r:id="rId79"/>
    <p:sldId id="520" r:id="rId80"/>
    <p:sldId id="521" r:id="rId81"/>
    <p:sldId id="522" r:id="rId82"/>
    <p:sldId id="523" r:id="rId83"/>
    <p:sldId id="524" r:id="rId84"/>
    <p:sldId id="526" r:id="rId85"/>
    <p:sldId id="527" r:id="rId86"/>
    <p:sldId id="529" r:id="rId87"/>
    <p:sldId id="530" r:id="rId88"/>
    <p:sldId id="531" r:id="rId89"/>
    <p:sldId id="420" r:id="rId90"/>
    <p:sldId id="405" r:id="rId91"/>
  </p:sldIdLst>
  <p:sldSz cx="12192000" cy="6858000"/>
  <p:notesSz cx="6797675" cy="9928225"/>
  <p:custDataLst>
    <p:tags r:id="rId94"/>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as Barth" initials="AB" lastIdx="1" clrIdx="0">
    <p:extLst>
      <p:ext uri="{19B8F6BF-5375-455C-9EA6-DF929625EA0E}">
        <p15:presenceInfo xmlns:p15="http://schemas.microsoft.com/office/powerpoint/2012/main" userId="151fed09ff5bda8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60AC"/>
    <a:srgbClr val="FFFF00"/>
    <a:srgbClr val="FFFFCC"/>
    <a:srgbClr val="CCFFCC"/>
    <a:srgbClr val="CCECFF"/>
    <a:srgbClr val="FFCCFF"/>
    <a:srgbClr val="FFE1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083E6E3-FA7D-4D7B-A595-EF9225AFEA82}">
  <a:tblStyle styleId="{C083E6E3-FA7D-4D7B-A595-EF9225AFEA82}" styleName="Helle Formatvorlage 1 - Akz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5"/>
          </a:solidFill>
        </a:fill>
      </a:tcStyle>
    </a:band1H>
    <a:band2H>
      <a:tcStyle>
        <a:tcBdr/>
      </a:tcStyle>
    </a:band2H>
    <a:band1V>
      <a:tcStyle>
        <a:tcBdr/>
        <a:fill>
          <a:solidFill>
            <a:schemeClr val="accent5"/>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656" autoAdjust="0"/>
    <p:restoredTop sz="94660"/>
  </p:normalViewPr>
  <p:slideViewPr>
    <p:cSldViewPr snapToGrid="0">
      <p:cViewPr varScale="1">
        <p:scale>
          <a:sx n="86" d="100"/>
          <a:sy n="86" d="100"/>
        </p:scale>
        <p:origin x="882" y="96"/>
      </p:cViewPr>
      <p:guideLst/>
    </p:cSldViewPr>
  </p:slideViewPr>
  <p:notesTextViewPr>
    <p:cViewPr>
      <p:scale>
        <a:sx n="3" d="2"/>
        <a:sy n="3" d="2"/>
      </p:scale>
      <p:origin x="0" y="0"/>
    </p:cViewPr>
  </p:notesTextViewPr>
  <p:sorterViewPr>
    <p:cViewPr varScale="1">
      <p:scale>
        <a:sx n="1" d="1"/>
        <a:sy n="1" d="1"/>
      </p:scale>
      <p:origin x="0" y="-21768"/>
    </p:cViewPr>
  </p:sorterViewPr>
  <p:notesViewPr>
    <p:cSldViewPr snapToGrid="0" showGuides="1">
      <p:cViewPr varScale="1">
        <p:scale>
          <a:sx n="82" d="100"/>
          <a:sy n="82" d="100"/>
        </p:scale>
        <p:origin x="3672"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handoutMaster" Target="handoutMasters/handoutMaster1.xml"/><Relationship Id="rId98"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gs" Target="tags/tag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3-15T09:06:50.788" idx="1">
    <p:pos x="7309" y="601"/>
    <p:text/>
    <p:extLst>
      <p:ext uri="{C676402C-5697-4E1C-873F-D02D1690AC5C}">
        <p15:threadingInfo xmlns:p15="http://schemas.microsoft.com/office/powerpoint/2012/main" timeZoneBias="-6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5C4A07-14F9-4A49-BAD5-282C8531E682}" type="doc">
      <dgm:prSet loTypeId="urn:microsoft.com/office/officeart/2005/8/layout/hList7" loCatId="process" qsTypeId="urn:microsoft.com/office/officeart/2005/8/quickstyle/simple2" qsCatId="simple" csTypeId="urn:microsoft.com/office/officeart/2005/8/colors/accent1_2" csCatId="accent1" phldr="1"/>
      <dgm:spPr/>
      <dgm:t>
        <a:bodyPr/>
        <a:lstStyle/>
        <a:p>
          <a:endParaRPr lang="de-DE"/>
        </a:p>
      </dgm:t>
    </dgm:pt>
    <dgm:pt modelId="{33518250-A981-4BD1-BDDC-E9AC503B7685}">
      <dgm:prSet custT="1"/>
      <dgm:spPr>
        <a:solidFill>
          <a:schemeClr val="bg2">
            <a:lumMod val="75000"/>
            <a:alpha val="87000"/>
          </a:schemeClr>
        </a:solidFill>
        <a:ln w="38100" cap="flat" cmpd="sng" algn="ctr">
          <a:solidFill>
            <a:srgbClr val="FFFFFF">
              <a:hueOff val="0"/>
              <a:satOff val="0"/>
              <a:lumOff val="0"/>
              <a:alphaOff val="0"/>
            </a:srgbClr>
          </a:solidFill>
          <a:prstDash val="solid"/>
        </a:ln>
        <a:effectLst/>
      </dgm:spPr>
      <dgm:t>
        <a:bodyPr spcFirstLastPara="0" vert="horz" wrap="square" lIns="41910" tIns="41910" rIns="41910" bIns="0" numCol="1" spcCol="1270" anchor="b" anchorCtr="1"/>
        <a:lstStyle/>
        <a:p>
          <a:pPr marL="0" lvl="0" indent="0" algn="ctr" defTabSz="488950">
            <a:lnSpc>
              <a:spcPct val="90000"/>
            </a:lnSpc>
            <a:spcBef>
              <a:spcPct val="0"/>
            </a:spcBef>
            <a:spcAft>
              <a:spcPct val="35000"/>
            </a:spcAft>
            <a:buNone/>
          </a:pPr>
          <a:r>
            <a:rPr lang="de-DE" sz="1800" b="1" kern="1200" dirty="0">
              <a:ln>
                <a:noFill/>
              </a:ln>
              <a:solidFill>
                <a:schemeClr val="bg1"/>
              </a:solidFill>
              <a:latin typeface="Bahnschrift" panose="020B0502040204020203" pitchFamily="34" charset="0"/>
              <a:ea typeface="+mn-ea"/>
              <a:cs typeface="+mn-cs"/>
            </a:rPr>
            <a:t>k-</a:t>
          </a:r>
          <a:r>
            <a:rPr lang="de-DE" sz="1800" b="1" kern="1200" dirty="0" err="1">
              <a:ln>
                <a:noFill/>
              </a:ln>
              <a:solidFill>
                <a:schemeClr val="bg1"/>
              </a:solidFill>
              <a:latin typeface="Bahnschrift" panose="020B0502040204020203" pitchFamily="34" charset="0"/>
              <a:ea typeface="+mn-ea"/>
              <a:cs typeface="+mn-cs"/>
            </a:rPr>
            <a:t>Means</a:t>
          </a:r>
          <a:r>
            <a:rPr lang="de-DE" sz="1800" b="1" kern="1200" dirty="0">
              <a:ln>
                <a:noFill/>
              </a:ln>
              <a:solidFill>
                <a:schemeClr val="bg1"/>
              </a:solidFill>
              <a:latin typeface="Bahnschrift" panose="020B0502040204020203" pitchFamily="34" charset="0"/>
              <a:ea typeface="+mn-ea"/>
              <a:cs typeface="+mn-cs"/>
            </a:rPr>
            <a:t> </a:t>
          </a:r>
        </a:p>
      </dgm:t>
    </dgm:pt>
    <dgm:pt modelId="{2D3C30A6-D444-4A2D-9C7C-31BAC112A0FE}" type="parTrans" cxnId="{682095CA-80A3-4BFE-ADCB-F50543FD990C}">
      <dgm:prSet/>
      <dgm:spPr/>
      <dgm:t>
        <a:bodyPr/>
        <a:lstStyle/>
        <a:p>
          <a:endParaRPr lang="de-DE" sz="1800">
            <a:latin typeface="Bahnschrift Light Condensed" panose="020B0502040204020203" pitchFamily="34" charset="0"/>
          </a:endParaRPr>
        </a:p>
      </dgm:t>
    </dgm:pt>
    <dgm:pt modelId="{8656647E-87D7-4CB8-B24F-4A85DE19438B}" type="sibTrans" cxnId="{682095CA-80A3-4BFE-ADCB-F50543FD990C}">
      <dgm:prSet/>
      <dgm:spPr/>
      <dgm:t>
        <a:bodyPr/>
        <a:lstStyle/>
        <a:p>
          <a:endParaRPr lang="de-DE" sz="1800">
            <a:latin typeface="Bahnschrift Light Condensed" panose="020B0502040204020203" pitchFamily="34" charset="0"/>
          </a:endParaRPr>
        </a:p>
      </dgm:t>
    </dgm:pt>
    <dgm:pt modelId="{EABFA581-E007-4635-B134-89B858099B15}">
      <dgm:prSet custT="1"/>
      <dgm:spPr>
        <a:solidFill>
          <a:schemeClr val="bg2">
            <a:lumMod val="75000"/>
            <a:alpha val="87000"/>
          </a:schemeClr>
        </a:solidFill>
        <a:ln w="38100" cap="flat" cmpd="sng" algn="ctr">
          <a:solidFill>
            <a:srgbClr val="FFFFFF">
              <a:hueOff val="0"/>
              <a:satOff val="0"/>
              <a:lumOff val="0"/>
              <a:alphaOff val="0"/>
            </a:srgbClr>
          </a:solidFill>
          <a:prstDash val="solid"/>
        </a:ln>
        <a:effectLst/>
      </dgm:spPr>
      <dgm:t>
        <a:bodyPr spcFirstLastPara="0" vert="horz" wrap="square" lIns="41910" tIns="41910" rIns="41910" bIns="0" numCol="1" spcCol="1270" anchor="b" anchorCtr="1"/>
        <a:lstStyle/>
        <a:p>
          <a:r>
            <a:rPr lang="de-DE" sz="1800" b="1" kern="1200" dirty="0">
              <a:ln>
                <a:noFill/>
              </a:ln>
              <a:solidFill>
                <a:schemeClr val="bg1"/>
              </a:solidFill>
              <a:latin typeface="Bahnschrift" panose="020B0502040204020203" pitchFamily="34" charset="0"/>
            </a:rPr>
            <a:t>KNN</a:t>
          </a:r>
          <a:endParaRPr lang="de-DE" sz="1800" b="1" kern="1200" dirty="0">
            <a:ln>
              <a:noFill/>
            </a:ln>
            <a:solidFill>
              <a:schemeClr val="bg1"/>
            </a:solidFill>
            <a:latin typeface="Bahnschrift" panose="020B0502040204020203" pitchFamily="34" charset="0"/>
            <a:ea typeface="+mn-ea"/>
            <a:cs typeface="+mn-cs"/>
          </a:endParaRPr>
        </a:p>
      </dgm:t>
    </dgm:pt>
    <dgm:pt modelId="{68C79726-BBD4-4FDD-878B-2768B4EA8991}" type="parTrans" cxnId="{A4DF3F19-59E0-4FBB-8CC9-1BBA189D1DD3}">
      <dgm:prSet/>
      <dgm:spPr/>
      <dgm:t>
        <a:bodyPr/>
        <a:lstStyle/>
        <a:p>
          <a:endParaRPr lang="de-DE" sz="1800">
            <a:latin typeface="Bahnschrift Light Condensed" panose="020B0502040204020203" pitchFamily="34" charset="0"/>
          </a:endParaRPr>
        </a:p>
      </dgm:t>
    </dgm:pt>
    <dgm:pt modelId="{87169445-AD79-446A-B770-479A8163DF1D}" type="sibTrans" cxnId="{A4DF3F19-59E0-4FBB-8CC9-1BBA189D1DD3}">
      <dgm:prSet/>
      <dgm:spPr/>
      <dgm:t>
        <a:bodyPr/>
        <a:lstStyle/>
        <a:p>
          <a:endParaRPr lang="de-DE" sz="1800">
            <a:latin typeface="Bahnschrift Light Condensed" panose="020B0502040204020203" pitchFamily="34" charset="0"/>
          </a:endParaRPr>
        </a:p>
      </dgm:t>
    </dgm:pt>
    <dgm:pt modelId="{055470C6-D5DB-4C40-A67D-24CB9CCF5BBE}">
      <dgm:prSet custT="1"/>
      <dgm:spPr>
        <a:solidFill>
          <a:schemeClr val="bg2">
            <a:lumMod val="75000"/>
            <a:alpha val="87000"/>
          </a:schemeClr>
        </a:solidFill>
        <a:effectLst/>
      </dgm:spPr>
      <dgm:t>
        <a:bodyPr vert="horz" bIns="0" anchor="b" anchorCtr="1"/>
        <a:lstStyle/>
        <a:p>
          <a:r>
            <a:rPr lang="de-DE" sz="1800" b="1" kern="1200" dirty="0">
              <a:ln>
                <a:noFill/>
              </a:ln>
              <a:solidFill>
                <a:schemeClr val="bg1"/>
              </a:solidFill>
              <a:latin typeface="Bahnschrift" panose="020B0502040204020203" pitchFamily="34" charset="0"/>
            </a:rPr>
            <a:t>Lineare </a:t>
          </a:r>
          <a:r>
            <a:rPr lang="de-DE" sz="1800" b="1" kern="1200" dirty="0">
              <a:ln>
                <a:noFill/>
              </a:ln>
              <a:solidFill>
                <a:schemeClr val="bg1"/>
              </a:solidFill>
              <a:latin typeface="Bahnschrift" panose="020B0502040204020203" pitchFamily="34" charset="0"/>
              <a:ea typeface="+mn-ea"/>
              <a:cs typeface="+mn-cs"/>
            </a:rPr>
            <a:t>Regression</a:t>
          </a:r>
        </a:p>
      </dgm:t>
    </dgm:pt>
    <dgm:pt modelId="{029A76E5-65C1-48E8-8E05-E1D17C387CBD}" type="parTrans" cxnId="{1B41C3CB-4996-4763-8BB9-E8B66EDE5CFA}">
      <dgm:prSet/>
      <dgm:spPr/>
      <dgm:t>
        <a:bodyPr/>
        <a:lstStyle/>
        <a:p>
          <a:endParaRPr lang="de-DE" sz="1800">
            <a:latin typeface="Bahnschrift Light Condensed" panose="020B0502040204020203" pitchFamily="34" charset="0"/>
          </a:endParaRPr>
        </a:p>
      </dgm:t>
    </dgm:pt>
    <dgm:pt modelId="{4A640F45-1B0C-4A75-9FA5-3C7E7AE870F5}" type="sibTrans" cxnId="{1B41C3CB-4996-4763-8BB9-E8B66EDE5CFA}">
      <dgm:prSet/>
      <dgm:spPr/>
      <dgm:t>
        <a:bodyPr/>
        <a:lstStyle/>
        <a:p>
          <a:endParaRPr lang="de-DE" sz="1800">
            <a:latin typeface="Bahnschrift Light Condensed" panose="020B0502040204020203" pitchFamily="34" charset="0"/>
          </a:endParaRPr>
        </a:p>
      </dgm:t>
    </dgm:pt>
    <dgm:pt modelId="{257DACD8-8A08-4D81-94EB-D299742D845E}">
      <dgm:prSet custT="1"/>
      <dgm:spPr>
        <a:solidFill>
          <a:schemeClr val="bg2">
            <a:lumMod val="75000"/>
            <a:alpha val="87000"/>
          </a:schemeClr>
        </a:solidFill>
        <a:ln w="38100" cap="flat" cmpd="sng" algn="ctr">
          <a:solidFill>
            <a:srgbClr val="FFFFFF">
              <a:hueOff val="0"/>
              <a:satOff val="0"/>
              <a:lumOff val="0"/>
              <a:alphaOff val="0"/>
            </a:srgbClr>
          </a:solidFill>
          <a:prstDash val="solid"/>
        </a:ln>
        <a:effectLst/>
      </dgm:spPr>
      <dgm:t>
        <a:bodyPr spcFirstLastPara="0" vert="horz" wrap="square" lIns="41910" tIns="41910" rIns="41910" bIns="0" numCol="1" spcCol="1270" anchor="b" anchorCtr="1"/>
        <a:lstStyle/>
        <a:p>
          <a:pPr marL="0" lvl="0" indent="0" algn="ctr" defTabSz="488950">
            <a:lnSpc>
              <a:spcPct val="90000"/>
            </a:lnSpc>
            <a:spcBef>
              <a:spcPct val="0"/>
            </a:spcBef>
            <a:spcAft>
              <a:spcPct val="35000"/>
            </a:spcAft>
            <a:buNone/>
          </a:pPr>
          <a:r>
            <a:rPr lang="de-DE" sz="1800" b="1" kern="1200" dirty="0" err="1">
              <a:ln>
                <a:noFill/>
              </a:ln>
              <a:solidFill>
                <a:schemeClr val="bg1"/>
              </a:solidFill>
              <a:latin typeface="Bahnschrift" panose="020B0502040204020203" pitchFamily="34" charset="0"/>
              <a:ea typeface="+mn-ea"/>
              <a:cs typeface="+mn-cs"/>
            </a:rPr>
            <a:t>Logist</a:t>
          </a:r>
          <a:r>
            <a:rPr lang="de-DE" sz="1800" b="1" kern="1200" dirty="0">
              <a:ln>
                <a:noFill/>
              </a:ln>
              <a:solidFill>
                <a:schemeClr val="bg1"/>
              </a:solidFill>
              <a:latin typeface="Bahnschrift" panose="020B0502040204020203" pitchFamily="34" charset="0"/>
              <a:ea typeface="+mn-ea"/>
              <a:cs typeface="+mn-cs"/>
            </a:rPr>
            <a:t>. Regression</a:t>
          </a:r>
        </a:p>
      </dgm:t>
    </dgm:pt>
    <dgm:pt modelId="{34295A92-F1D7-4211-868A-B2903A1AF167}" type="parTrans" cxnId="{5AFC31B2-B1FF-44D7-BCC2-4FEE2D24B5A5}">
      <dgm:prSet/>
      <dgm:spPr/>
      <dgm:t>
        <a:bodyPr/>
        <a:lstStyle/>
        <a:p>
          <a:endParaRPr lang="de-DE" sz="1800">
            <a:latin typeface="Bahnschrift Light Condensed" panose="020B0502040204020203" pitchFamily="34" charset="0"/>
          </a:endParaRPr>
        </a:p>
      </dgm:t>
    </dgm:pt>
    <dgm:pt modelId="{61D72755-C7E3-44A9-BF48-684AC608344F}" type="sibTrans" cxnId="{5AFC31B2-B1FF-44D7-BCC2-4FEE2D24B5A5}">
      <dgm:prSet/>
      <dgm:spPr/>
      <dgm:t>
        <a:bodyPr/>
        <a:lstStyle/>
        <a:p>
          <a:endParaRPr lang="de-DE" sz="1800">
            <a:latin typeface="Bahnschrift Light Condensed" panose="020B0502040204020203" pitchFamily="34" charset="0"/>
          </a:endParaRPr>
        </a:p>
      </dgm:t>
    </dgm:pt>
    <dgm:pt modelId="{B655A5FB-9E74-4B93-BFC8-C4789623EF51}" type="pres">
      <dgm:prSet presAssocID="{455C4A07-14F9-4A49-BAD5-282C8531E682}" presName="Name0" presStyleCnt="0">
        <dgm:presLayoutVars>
          <dgm:dir/>
          <dgm:resizeHandles val="exact"/>
        </dgm:presLayoutVars>
      </dgm:prSet>
      <dgm:spPr/>
    </dgm:pt>
    <dgm:pt modelId="{D68B89A9-6E2B-4593-95C7-44E9E66BD232}" type="pres">
      <dgm:prSet presAssocID="{455C4A07-14F9-4A49-BAD5-282C8531E682}" presName="fgShape" presStyleLbl="fgShp" presStyleIdx="0" presStyleCnt="1" custScaleX="108696" custScaleY="221511" custLinFactY="17077" custLinFactNeighborY="100000"/>
      <dgm:spPr>
        <a:prstGeom prst="mathPlus">
          <a:avLst/>
        </a:prstGeom>
        <a:noFill/>
        <a:ln>
          <a:noFill/>
        </a:ln>
      </dgm:spPr>
    </dgm:pt>
    <dgm:pt modelId="{00EB27D0-3FF2-4D46-A5C6-1A442E67DA66}" type="pres">
      <dgm:prSet presAssocID="{455C4A07-14F9-4A49-BAD5-282C8531E682}" presName="linComp" presStyleCnt="0"/>
      <dgm:spPr/>
    </dgm:pt>
    <dgm:pt modelId="{24A1B79F-606F-4620-8711-0030A02AB873}" type="pres">
      <dgm:prSet presAssocID="{33518250-A981-4BD1-BDDC-E9AC503B7685}" presName="compNode" presStyleCnt="0"/>
      <dgm:spPr/>
    </dgm:pt>
    <dgm:pt modelId="{9DA42C44-F8F4-473B-B520-6CACC60A46E6}" type="pres">
      <dgm:prSet presAssocID="{33518250-A981-4BD1-BDDC-E9AC503B7685}" presName="bkgdShape" presStyleLbl="node1" presStyleIdx="0" presStyleCnt="4" custLinFactNeighborX="2400"/>
      <dgm:spPr/>
    </dgm:pt>
    <dgm:pt modelId="{E22F3A12-2C54-4DA1-9410-697AF010CD16}" type="pres">
      <dgm:prSet presAssocID="{33518250-A981-4BD1-BDDC-E9AC503B7685}" presName="nodeTx" presStyleLbl="node1" presStyleIdx="0" presStyleCnt="4">
        <dgm:presLayoutVars>
          <dgm:bulletEnabled val="1"/>
        </dgm:presLayoutVars>
      </dgm:prSet>
      <dgm:spPr/>
    </dgm:pt>
    <dgm:pt modelId="{5D6FCD22-D6A8-4B46-8D16-C6D00429D983}" type="pres">
      <dgm:prSet presAssocID="{33518250-A981-4BD1-BDDC-E9AC503B7685}" presName="invisiNode" presStyleLbl="node1" presStyleIdx="0" presStyleCnt="4"/>
      <dgm:spPr/>
    </dgm:pt>
    <dgm:pt modelId="{66A9EFEE-0402-486F-9825-39082474459A}" type="pres">
      <dgm:prSet presAssocID="{33518250-A981-4BD1-BDDC-E9AC503B7685}" presName="imagNode" presStyleLbl="fgImgPlace1" presStyleIdx="0" presStyleCnt="4">
        <dgm:style>
          <a:lnRef idx="2">
            <a:schemeClr val="accent2"/>
          </a:lnRef>
          <a:fillRef idx="1">
            <a:schemeClr val="lt1"/>
          </a:fillRef>
          <a:effectRef idx="0">
            <a:schemeClr val="accent2"/>
          </a:effectRef>
          <a:fontRef idx="minor">
            <a:schemeClr val="dk1"/>
          </a:fontRef>
        </dgm:style>
      </dgm:prSet>
      <dgm:spPr>
        <a:xfrm>
          <a:off x="64058"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 modelId="{7819F8A0-9B0F-44FF-BFA4-34CE80C6C85E}" type="pres">
      <dgm:prSet presAssocID="{8656647E-87D7-4CB8-B24F-4A85DE19438B}" presName="sibTrans" presStyleLbl="sibTrans2D1" presStyleIdx="0" presStyleCnt="0"/>
      <dgm:spPr/>
    </dgm:pt>
    <dgm:pt modelId="{269DF9B9-2AE4-4DCA-9477-4A0717440125}" type="pres">
      <dgm:prSet presAssocID="{EABFA581-E007-4635-B134-89B858099B15}" presName="compNode" presStyleCnt="0"/>
      <dgm:spPr/>
    </dgm:pt>
    <dgm:pt modelId="{2F33BDDD-D3CC-4127-9F93-5D415F28BD62}" type="pres">
      <dgm:prSet presAssocID="{EABFA581-E007-4635-B134-89B858099B15}" presName="bkgdShape" presStyleLbl="node1" presStyleIdx="1" presStyleCnt="4"/>
      <dgm:spPr/>
    </dgm:pt>
    <dgm:pt modelId="{0B1C7046-9749-4273-85F7-43831CD87222}" type="pres">
      <dgm:prSet presAssocID="{EABFA581-E007-4635-B134-89B858099B15}" presName="nodeTx" presStyleLbl="node1" presStyleIdx="1" presStyleCnt="4">
        <dgm:presLayoutVars>
          <dgm:bulletEnabled val="1"/>
        </dgm:presLayoutVars>
      </dgm:prSet>
      <dgm:spPr/>
    </dgm:pt>
    <dgm:pt modelId="{238E30BE-4332-416F-AB85-3F4A00088DFD}" type="pres">
      <dgm:prSet presAssocID="{EABFA581-E007-4635-B134-89B858099B15}" presName="invisiNode" presStyleLbl="node1" presStyleIdx="1" presStyleCnt="4"/>
      <dgm:spPr/>
    </dgm:pt>
    <dgm:pt modelId="{BD862FD2-0C4F-4919-821A-BA749406A72E}" type="pres">
      <dgm:prSet presAssocID="{EABFA581-E007-4635-B134-89B858099B15}" presName="imagNode" presStyleLbl="fgImgPlace1" presStyleIdx="1" presStyleCnt="4"/>
      <dgm:spPr>
        <a:xfrm>
          <a:off x="1512780"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 modelId="{60EF8830-D679-4DA0-994E-65B400D43277}" type="pres">
      <dgm:prSet presAssocID="{87169445-AD79-446A-B770-479A8163DF1D}" presName="sibTrans" presStyleLbl="sibTrans2D1" presStyleIdx="0" presStyleCnt="0"/>
      <dgm:spPr/>
    </dgm:pt>
    <dgm:pt modelId="{2FCB661E-13B7-4A70-B2F5-A08BB4C8E8CA}" type="pres">
      <dgm:prSet presAssocID="{055470C6-D5DB-4C40-A67D-24CB9CCF5BBE}" presName="compNode" presStyleCnt="0"/>
      <dgm:spPr/>
    </dgm:pt>
    <dgm:pt modelId="{4206A5B0-FA6B-4175-992D-F57E39C38963}" type="pres">
      <dgm:prSet presAssocID="{055470C6-D5DB-4C40-A67D-24CB9CCF5BBE}" presName="bkgdShape" presStyleLbl="node1" presStyleIdx="2" presStyleCnt="4"/>
      <dgm:spPr/>
    </dgm:pt>
    <dgm:pt modelId="{6DF18098-4A0D-4B4C-8858-FFA5868F1C42}" type="pres">
      <dgm:prSet presAssocID="{055470C6-D5DB-4C40-A67D-24CB9CCF5BBE}" presName="nodeTx" presStyleLbl="node1" presStyleIdx="2" presStyleCnt="4">
        <dgm:presLayoutVars>
          <dgm:bulletEnabled val="1"/>
        </dgm:presLayoutVars>
      </dgm:prSet>
      <dgm:spPr/>
    </dgm:pt>
    <dgm:pt modelId="{8B3F880E-8B4D-42AA-B85C-F48F309ED04C}" type="pres">
      <dgm:prSet presAssocID="{055470C6-D5DB-4C40-A67D-24CB9CCF5BBE}" presName="invisiNode" presStyleLbl="node1" presStyleIdx="2" presStyleCnt="4"/>
      <dgm:spPr/>
    </dgm:pt>
    <dgm:pt modelId="{829B97BA-0AD1-4975-A9FD-1E000C91CBEA}" type="pres">
      <dgm:prSet presAssocID="{055470C6-D5DB-4C40-A67D-24CB9CCF5BBE}" presName="imagNode" presStyleLbl="fgImgPlace1" presStyleIdx="2" presStyleCnt="4"/>
      <dgm:spPr>
        <a:xfrm>
          <a:off x="2961501"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 modelId="{35B8BD6C-8DD9-4050-9E3F-EAA123BF13C8}" type="pres">
      <dgm:prSet presAssocID="{4A640F45-1B0C-4A75-9FA5-3C7E7AE870F5}" presName="sibTrans" presStyleLbl="sibTrans2D1" presStyleIdx="0" presStyleCnt="0"/>
      <dgm:spPr/>
    </dgm:pt>
    <dgm:pt modelId="{3F05594B-8E6F-428C-8A2F-57FD8A33ED6D}" type="pres">
      <dgm:prSet presAssocID="{257DACD8-8A08-4D81-94EB-D299742D845E}" presName="compNode" presStyleCnt="0"/>
      <dgm:spPr/>
    </dgm:pt>
    <dgm:pt modelId="{5AF70535-EEC6-40D4-9211-96F7E47D2533}" type="pres">
      <dgm:prSet presAssocID="{257DACD8-8A08-4D81-94EB-D299742D845E}" presName="bkgdShape" presStyleLbl="node1" presStyleIdx="3" presStyleCnt="4" custLinFactNeighborX="95" custLinFactNeighborY="155"/>
      <dgm:spPr/>
    </dgm:pt>
    <dgm:pt modelId="{F19A9BA6-A911-41D8-8515-37D58075892B}" type="pres">
      <dgm:prSet presAssocID="{257DACD8-8A08-4D81-94EB-D299742D845E}" presName="nodeTx" presStyleLbl="node1" presStyleIdx="3" presStyleCnt="4">
        <dgm:presLayoutVars>
          <dgm:bulletEnabled val="1"/>
        </dgm:presLayoutVars>
      </dgm:prSet>
      <dgm:spPr/>
    </dgm:pt>
    <dgm:pt modelId="{366FF60E-8642-484B-B1D8-8FB54E34F025}" type="pres">
      <dgm:prSet presAssocID="{257DACD8-8A08-4D81-94EB-D299742D845E}" presName="invisiNode" presStyleLbl="node1" presStyleIdx="3" presStyleCnt="4"/>
      <dgm:spPr/>
    </dgm:pt>
    <dgm:pt modelId="{1F45BD2E-A323-464E-AAA4-F30EE8DB14B7}" type="pres">
      <dgm:prSet presAssocID="{257DACD8-8A08-4D81-94EB-D299742D845E}" presName="imagNode" presStyleLbl="fgImgPlace1" presStyleIdx="3" presStyleCnt="4"/>
      <dgm:spPr>
        <a:xfrm>
          <a:off x="4410222"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Lst>
  <dgm:cxnLst>
    <dgm:cxn modelId="{A4DF3F19-59E0-4FBB-8CC9-1BBA189D1DD3}" srcId="{455C4A07-14F9-4A49-BAD5-282C8531E682}" destId="{EABFA581-E007-4635-B134-89B858099B15}" srcOrd="1" destOrd="0" parTransId="{68C79726-BBD4-4FDD-878B-2768B4EA8991}" sibTransId="{87169445-AD79-446A-B770-479A8163DF1D}"/>
    <dgm:cxn modelId="{EB0C3123-879F-49E1-AA55-9A2A27F18AC0}" type="presOf" srcId="{257DACD8-8A08-4D81-94EB-D299742D845E}" destId="{5AF70535-EEC6-40D4-9211-96F7E47D2533}" srcOrd="0" destOrd="0" presId="urn:microsoft.com/office/officeart/2005/8/layout/hList7"/>
    <dgm:cxn modelId="{EAACC925-0EA6-4DA2-B6D3-09482D1A4F0A}" type="presOf" srcId="{33518250-A981-4BD1-BDDC-E9AC503B7685}" destId="{E22F3A12-2C54-4DA1-9410-697AF010CD16}" srcOrd="1" destOrd="0" presId="urn:microsoft.com/office/officeart/2005/8/layout/hList7"/>
    <dgm:cxn modelId="{B61F6B28-9C8A-4771-8201-889C8D7B4C16}" type="presOf" srcId="{4A640F45-1B0C-4A75-9FA5-3C7E7AE870F5}" destId="{35B8BD6C-8DD9-4050-9E3F-EAA123BF13C8}" srcOrd="0" destOrd="0" presId="urn:microsoft.com/office/officeart/2005/8/layout/hList7"/>
    <dgm:cxn modelId="{8340103D-CE35-48D9-A6C8-3A300E64ACB7}" type="presOf" srcId="{87169445-AD79-446A-B770-479A8163DF1D}" destId="{60EF8830-D679-4DA0-994E-65B400D43277}" srcOrd="0" destOrd="0" presId="urn:microsoft.com/office/officeart/2005/8/layout/hList7"/>
    <dgm:cxn modelId="{9B60C97A-4BDF-4287-89EC-C9C0E61BA5D6}" type="presOf" srcId="{455C4A07-14F9-4A49-BAD5-282C8531E682}" destId="{B655A5FB-9E74-4B93-BFC8-C4789623EF51}" srcOrd="0" destOrd="0" presId="urn:microsoft.com/office/officeart/2005/8/layout/hList7"/>
    <dgm:cxn modelId="{030BFA92-2741-401C-93EB-D2EF2C2FBCAA}" type="presOf" srcId="{8656647E-87D7-4CB8-B24F-4A85DE19438B}" destId="{7819F8A0-9B0F-44FF-BFA4-34CE80C6C85E}" srcOrd="0" destOrd="0" presId="urn:microsoft.com/office/officeart/2005/8/layout/hList7"/>
    <dgm:cxn modelId="{8D0C87A2-DE0F-470D-9ED0-3C3E0091AE4C}" type="presOf" srcId="{257DACD8-8A08-4D81-94EB-D299742D845E}" destId="{F19A9BA6-A911-41D8-8515-37D58075892B}" srcOrd="1" destOrd="0" presId="urn:microsoft.com/office/officeart/2005/8/layout/hList7"/>
    <dgm:cxn modelId="{67CEF2AA-48A3-4072-A214-17D6A5BC4FC5}" type="presOf" srcId="{EABFA581-E007-4635-B134-89B858099B15}" destId="{0B1C7046-9749-4273-85F7-43831CD87222}" srcOrd="1" destOrd="0" presId="urn:microsoft.com/office/officeart/2005/8/layout/hList7"/>
    <dgm:cxn modelId="{5AFC31B2-B1FF-44D7-BCC2-4FEE2D24B5A5}" srcId="{455C4A07-14F9-4A49-BAD5-282C8531E682}" destId="{257DACD8-8A08-4D81-94EB-D299742D845E}" srcOrd="3" destOrd="0" parTransId="{34295A92-F1D7-4211-868A-B2903A1AF167}" sibTransId="{61D72755-C7E3-44A9-BF48-684AC608344F}"/>
    <dgm:cxn modelId="{B73B9BBA-EDEB-4B4A-9E13-E5654568B897}" type="presOf" srcId="{055470C6-D5DB-4C40-A67D-24CB9CCF5BBE}" destId="{4206A5B0-FA6B-4175-992D-F57E39C38963}" srcOrd="0" destOrd="0" presId="urn:microsoft.com/office/officeart/2005/8/layout/hList7"/>
    <dgm:cxn modelId="{EC52E0BA-8EC1-4927-94B6-806DB72D1D39}" type="presOf" srcId="{33518250-A981-4BD1-BDDC-E9AC503B7685}" destId="{9DA42C44-F8F4-473B-B520-6CACC60A46E6}" srcOrd="0" destOrd="0" presId="urn:microsoft.com/office/officeart/2005/8/layout/hList7"/>
    <dgm:cxn modelId="{7DBEEEBA-374A-493F-B6A8-691A058A2F15}" type="presOf" srcId="{EABFA581-E007-4635-B134-89B858099B15}" destId="{2F33BDDD-D3CC-4127-9F93-5D415F28BD62}" srcOrd="0" destOrd="0" presId="urn:microsoft.com/office/officeart/2005/8/layout/hList7"/>
    <dgm:cxn modelId="{E95DBDC5-45D4-49E6-8B40-1893A3EF57E4}" type="presOf" srcId="{055470C6-D5DB-4C40-A67D-24CB9CCF5BBE}" destId="{6DF18098-4A0D-4B4C-8858-FFA5868F1C42}" srcOrd="1" destOrd="0" presId="urn:microsoft.com/office/officeart/2005/8/layout/hList7"/>
    <dgm:cxn modelId="{682095CA-80A3-4BFE-ADCB-F50543FD990C}" srcId="{455C4A07-14F9-4A49-BAD5-282C8531E682}" destId="{33518250-A981-4BD1-BDDC-E9AC503B7685}" srcOrd="0" destOrd="0" parTransId="{2D3C30A6-D444-4A2D-9C7C-31BAC112A0FE}" sibTransId="{8656647E-87D7-4CB8-B24F-4A85DE19438B}"/>
    <dgm:cxn modelId="{1B41C3CB-4996-4763-8BB9-E8B66EDE5CFA}" srcId="{455C4A07-14F9-4A49-BAD5-282C8531E682}" destId="{055470C6-D5DB-4C40-A67D-24CB9CCF5BBE}" srcOrd="2" destOrd="0" parTransId="{029A76E5-65C1-48E8-8E05-E1D17C387CBD}" sibTransId="{4A640F45-1B0C-4A75-9FA5-3C7E7AE870F5}"/>
    <dgm:cxn modelId="{44D88861-0622-44F9-98F8-593943BB9D08}" type="presParOf" srcId="{B655A5FB-9E74-4B93-BFC8-C4789623EF51}" destId="{D68B89A9-6E2B-4593-95C7-44E9E66BD232}" srcOrd="0" destOrd="0" presId="urn:microsoft.com/office/officeart/2005/8/layout/hList7"/>
    <dgm:cxn modelId="{029D55DA-7767-44FE-8ACB-2A30E5BF9597}" type="presParOf" srcId="{B655A5FB-9E74-4B93-BFC8-C4789623EF51}" destId="{00EB27D0-3FF2-4D46-A5C6-1A442E67DA66}" srcOrd="1" destOrd="0" presId="urn:microsoft.com/office/officeart/2005/8/layout/hList7"/>
    <dgm:cxn modelId="{A0539566-FAC0-4C23-9049-E62FC5973561}" type="presParOf" srcId="{00EB27D0-3FF2-4D46-A5C6-1A442E67DA66}" destId="{24A1B79F-606F-4620-8711-0030A02AB873}" srcOrd="0" destOrd="0" presId="urn:microsoft.com/office/officeart/2005/8/layout/hList7"/>
    <dgm:cxn modelId="{7DE96068-2F16-442D-B116-835945A18831}" type="presParOf" srcId="{24A1B79F-606F-4620-8711-0030A02AB873}" destId="{9DA42C44-F8F4-473B-B520-6CACC60A46E6}" srcOrd="0" destOrd="0" presId="urn:microsoft.com/office/officeart/2005/8/layout/hList7"/>
    <dgm:cxn modelId="{AEE31BA9-B15A-4E7E-B122-319993F958DB}" type="presParOf" srcId="{24A1B79F-606F-4620-8711-0030A02AB873}" destId="{E22F3A12-2C54-4DA1-9410-697AF010CD16}" srcOrd="1" destOrd="0" presId="urn:microsoft.com/office/officeart/2005/8/layout/hList7"/>
    <dgm:cxn modelId="{0C2BEF58-B20B-4DEF-BEA9-FF1FBE174D8D}" type="presParOf" srcId="{24A1B79F-606F-4620-8711-0030A02AB873}" destId="{5D6FCD22-D6A8-4B46-8D16-C6D00429D983}" srcOrd="2" destOrd="0" presId="urn:microsoft.com/office/officeart/2005/8/layout/hList7"/>
    <dgm:cxn modelId="{CEB98B64-6813-4062-84D4-0FA5497AA98C}" type="presParOf" srcId="{24A1B79F-606F-4620-8711-0030A02AB873}" destId="{66A9EFEE-0402-486F-9825-39082474459A}" srcOrd="3" destOrd="0" presId="urn:microsoft.com/office/officeart/2005/8/layout/hList7"/>
    <dgm:cxn modelId="{14F27EBF-EC96-4587-9743-23A77359609E}" type="presParOf" srcId="{00EB27D0-3FF2-4D46-A5C6-1A442E67DA66}" destId="{7819F8A0-9B0F-44FF-BFA4-34CE80C6C85E}" srcOrd="1" destOrd="0" presId="urn:microsoft.com/office/officeart/2005/8/layout/hList7"/>
    <dgm:cxn modelId="{DC485611-0991-4B48-9D3B-A13BDBCE9711}" type="presParOf" srcId="{00EB27D0-3FF2-4D46-A5C6-1A442E67DA66}" destId="{269DF9B9-2AE4-4DCA-9477-4A0717440125}" srcOrd="2" destOrd="0" presId="urn:microsoft.com/office/officeart/2005/8/layout/hList7"/>
    <dgm:cxn modelId="{B6D4E86F-0ED9-4E28-B9A3-135E6986E7C6}" type="presParOf" srcId="{269DF9B9-2AE4-4DCA-9477-4A0717440125}" destId="{2F33BDDD-D3CC-4127-9F93-5D415F28BD62}" srcOrd="0" destOrd="0" presId="urn:microsoft.com/office/officeart/2005/8/layout/hList7"/>
    <dgm:cxn modelId="{EB3B7E2F-BC3C-4EDB-9604-0614635904C0}" type="presParOf" srcId="{269DF9B9-2AE4-4DCA-9477-4A0717440125}" destId="{0B1C7046-9749-4273-85F7-43831CD87222}" srcOrd="1" destOrd="0" presId="urn:microsoft.com/office/officeart/2005/8/layout/hList7"/>
    <dgm:cxn modelId="{8410048D-CEF7-4A70-BAE6-BFA0F6D05DDE}" type="presParOf" srcId="{269DF9B9-2AE4-4DCA-9477-4A0717440125}" destId="{238E30BE-4332-416F-AB85-3F4A00088DFD}" srcOrd="2" destOrd="0" presId="urn:microsoft.com/office/officeart/2005/8/layout/hList7"/>
    <dgm:cxn modelId="{989B9005-C609-4FEE-8273-A27CF0441F81}" type="presParOf" srcId="{269DF9B9-2AE4-4DCA-9477-4A0717440125}" destId="{BD862FD2-0C4F-4919-821A-BA749406A72E}" srcOrd="3" destOrd="0" presId="urn:microsoft.com/office/officeart/2005/8/layout/hList7"/>
    <dgm:cxn modelId="{CDD17B05-7D64-4E7F-9D4D-FC1F11E140AF}" type="presParOf" srcId="{00EB27D0-3FF2-4D46-A5C6-1A442E67DA66}" destId="{60EF8830-D679-4DA0-994E-65B400D43277}" srcOrd="3" destOrd="0" presId="urn:microsoft.com/office/officeart/2005/8/layout/hList7"/>
    <dgm:cxn modelId="{45BF582D-6AEA-4A0D-8BCB-25290D6C80F2}" type="presParOf" srcId="{00EB27D0-3FF2-4D46-A5C6-1A442E67DA66}" destId="{2FCB661E-13B7-4A70-B2F5-A08BB4C8E8CA}" srcOrd="4" destOrd="0" presId="urn:microsoft.com/office/officeart/2005/8/layout/hList7"/>
    <dgm:cxn modelId="{1E4BECEB-DCAF-4C38-8E0F-CDB825B45752}" type="presParOf" srcId="{2FCB661E-13B7-4A70-B2F5-A08BB4C8E8CA}" destId="{4206A5B0-FA6B-4175-992D-F57E39C38963}" srcOrd="0" destOrd="0" presId="urn:microsoft.com/office/officeart/2005/8/layout/hList7"/>
    <dgm:cxn modelId="{594BA63D-2FD0-412C-AC0E-1797F65A22B4}" type="presParOf" srcId="{2FCB661E-13B7-4A70-B2F5-A08BB4C8E8CA}" destId="{6DF18098-4A0D-4B4C-8858-FFA5868F1C42}" srcOrd="1" destOrd="0" presId="urn:microsoft.com/office/officeart/2005/8/layout/hList7"/>
    <dgm:cxn modelId="{CE6170B8-53F8-42CE-AEE5-C526499F1376}" type="presParOf" srcId="{2FCB661E-13B7-4A70-B2F5-A08BB4C8E8CA}" destId="{8B3F880E-8B4D-42AA-B85C-F48F309ED04C}" srcOrd="2" destOrd="0" presId="urn:microsoft.com/office/officeart/2005/8/layout/hList7"/>
    <dgm:cxn modelId="{CC45338D-6D95-432A-9C37-FD24DD33565E}" type="presParOf" srcId="{2FCB661E-13B7-4A70-B2F5-A08BB4C8E8CA}" destId="{829B97BA-0AD1-4975-A9FD-1E000C91CBEA}" srcOrd="3" destOrd="0" presId="urn:microsoft.com/office/officeart/2005/8/layout/hList7"/>
    <dgm:cxn modelId="{D8B6E219-E137-4244-BAC7-C3B0E9745A1C}" type="presParOf" srcId="{00EB27D0-3FF2-4D46-A5C6-1A442E67DA66}" destId="{35B8BD6C-8DD9-4050-9E3F-EAA123BF13C8}" srcOrd="5" destOrd="0" presId="urn:microsoft.com/office/officeart/2005/8/layout/hList7"/>
    <dgm:cxn modelId="{C54D9071-6AD5-4EFD-856B-518A9320E8A1}" type="presParOf" srcId="{00EB27D0-3FF2-4D46-A5C6-1A442E67DA66}" destId="{3F05594B-8E6F-428C-8A2F-57FD8A33ED6D}" srcOrd="6" destOrd="0" presId="urn:microsoft.com/office/officeart/2005/8/layout/hList7"/>
    <dgm:cxn modelId="{F2AEB3FE-40F5-4E63-ABCC-8E8901E4D6E5}" type="presParOf" srcId="{3F05594B-8E6F-428C-8A2F-57FD8A33ED6D}" destId="{5AF70535-EEC6-40D4-9211-96F7E47D2533}" srcOrd="0" destOrd="0" presId="urn:microsoft.com/office/officeart/2005/8/layout/hList7"/>
    <dgm:cxn modelId="{DCC43252-5C60-437E-B514-480B92342182}" type="presParOf" srcId="{3F05594B-8E6F-428C-8A2F-57FD8A33ED6D}" destId="{F19A9BA6-A911-41D8-8515-37D58075892B}" srcOrd="1" destOrd="0" presId="urn:microsoft.com/office/officeart/2005/8/layout/hList7"/>
    <dgm:cxn modelId="{3E89F1C9-B088-46BF-A0F0-876A070334C3}" type="presParOf" srcId="{3F05594B-8E6F-428C-8A2F-57FD8A33ED6D}" destId="{366FF60E-8642-484B-B1D8-8FB54E34F025}" srcOrd="2" destOrd="0" presId="urn:microsoft.com/office/officeart/2005/8/layout/hList7"/>
    <dgm:cxn modelId="{BD4B6347-6D99-48CC-B32B-2E69ADE1CE96}" type="presParOf" srcId="{3F05594B-8E6F-428C-8A2F-57FD8A33ED6D}" destId="{1F45BD2E-A323-464E-AAA4-F30EE8DB14B7}" srcOrd="3" destOrd="0" presId="urn:microsoft.com/office/officeart/2005/8/layout/hList7"/>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55C4A07-14F9-4A49-BAD5-282C8531E682}" type="doc">
      <dgm:prSet loTypeId="urn:microsoft.com/office/officeart/2005/8/layout/hList7" loCatId="process" qsTypeId="urn:microsoft.com/office/officeart/2005/8/quickstyle/simple2" qsCatId="simple" csTypeId="urn:microsoft.com/office/officeart/2005/8/colors/accent1_2" csCatId="accent1" phldr="1"/>
      <dgm:spPr/>
      <dgm:t>
        <a:bodyPr/>
        <a:lstStyle/>
        <a:p>
          <a:endParaRPr lang="de-DE"/>
        </a:p>
      </dgm:t>
    </dgm:pt>
    <dgm:pt modelId="{33518250-A981-4BD1-BDDC-E9AC503B7685}">
      <dgm:prSet custT="1"/>
      <dgm:spPr>
        <a:solidFill>
          <a:srgbClr val="FE8533">
            <a:alpha val="87000"/>
          </a:srgbClr>
        </a:solidFill>
        <a:ln w="38100" cap="flat" cmpd="sng" algn="ctr">
          <a:solidFill>
            <a:srgbClr val="FFFFFF">
              <a:hueOff val="0"/>
              <a:satOff val="0"/>
              <a:lumOff val="0"/>
              <a:alphaOff val="0"/>
            </a:srgbClr>
          </a:solidFill>
          <a:prstDash val="solid"/>
        </a:ln>
        <a:effectLst/>
      </dgm:spPr>
      <dgm:t>
        <a:bodyPr spcFirstLastPara="0" vert="horz" wrap="square" lIns="41910" tIns="41910" rIns="41910" bIns="0" numCol="1" spcCol="1270" anchor="b" anchorCtr="1"/>
        <a:lstStyle/>
        <a:p>
          <a:pPr marL="0" lvl="0" indent="0" algn="ctr" defTabSz="488950">
            <a:lnSpc>
              <a:spcPct val="90000"/>
            </a:lnSpc>
            <a:spcBef>
              <a:spcPct val="0"/>
            </a:spcBef>
            <a:spcAft>
              <a:spcPct val="35000"/>
            </a:spcAft>
            <a:buNone/>
          </a:pPr>
          <a:r>
            <a:rPr lang="de-DE" sz="1800" b="1" kern="1200" dirty="0">
              <a:ln>
                <a:noFill/>
              </a:ln>
              <a:solidFill>
                <a:schemeClr val="bg1"/>
              </a:solidFill>
              <a:latin typeface="Bahnschrift Light" panose="020B0502040204020203" pitchFamily="34" charset="0"/>
              <a:ea typeface="+mn-ea"/>
              <a:cs typeface="+mn-cs"/>
            </a:rPr>
            <a:t>Naive Bayes</a:t>
          </a:r>
        </a:p>
      </dgm:t>
    </dgm:pt>
    <dgm:pt modelId="{2D3C30A6-D444-4A2D-9C7C-31BAC112A0FE}" type="parTrans" cxnId="{682095CA-80A3-4BFE-ADCB-F50543FD990C}">
      <dgm:prSet/>
      <dgm:spPr/>
      <dgm:t>
        <a:bodyPr/>
        <a:lstStyle/>
        <a:p>
          <a:endParaRPr lang="de-DE" sz="1800">
            <a:latin typeface="Bahnschrift Light Condensed" panose="020B0502040204020203" pitchFamily="34" charset="0"/>
          </a:endParaRPr>
        </a:p>
      </dgm:t>
    </dgm:pt>
    <dgm:pt modelId="{8656647E-87D7-4CB8-B24F-4A85DE19438B}" type="sibTrans" cxnId="{682095CA-80A3-4BFE-ADCB-F50543FD990C}">
      <dgm:prSet/>
      <dgm:spPr/>
      <dgm:t>
        <a:bodyPr/>
        <a:lstStyle/>
        <a:p>
          <a:endParaRPr lang="de-DE" sz="1800">
            <a:latin typeface="Bahnschrift Light Condensed" panose="020B0502040204020203" pitchFamily="34" charset="0"/>
          </a:endParaRPr>
        </a:p>
      </dgm:t>
    </dgm:pt>
    <dgm:pt modelId="{EABFA581-E007-4635-B134-89B858099B15}">
      <dgm:prSet custT="1"/>
      <dgm:spPr>
        <a:solidFill>
          <a:schemeClr val="bg2">
            <a:lumMod val="75000"/>
            <a:alpha val="87000"/>
          </a:schemeClr>
        </a:solidFill>
        <a:ln w="38100" cap="flat" cmpd="sng" algn="ctr">
          <a:solidFill>
            <a:srgbClr val="FFFFFF">
              <a:hueOff val="0"/>
              <a:satOff val="0"/>
              <a:lumOff val="0"/>
              <a:alphaOff val="0"/>
            </a:srgbClr>
          </a:solidFill>
          <a:prstDash val="solid"/>
        </a:ln>
        <a:effectLst/>
      </dgm:spPr>
      <dgm:t>
        <a:bodyPr spcFirstLastPara="0" vert="horz" wrap="square" lIns="41910" tIns="41910" rIns="41910" bIns="0" numCol="1" spcCol="1270" anchor="b" anchorCtr="1"/>
        <a:lstStyle/>
        <a:p>
          <a:r>
            <a:rPr lang="de-DE" sz="1800" b="1" kern="1200" dirty="0">
              <a:ln>
                <a:noFill/>
              </a:ln>
              <a:solidFill>
                <a:schemeClr val="bg1"/>
              </a:solidFill>
              <a:latin typeface="Bahnschrift Light Condensed" panose="020B0502040204020203" pitchFamily="34" charset="0"/>
            </a:rPr>
            <a:t>Support Vektor </a:t>
          </a:r>
          <a:r>
            <a:rPr lang="de-DE" sz="1800" b="1" kern="1200" dirty="0" err="1">
              <a:ln>
                <a:noFill/>
              </a:ln>
              <a:solidFill>
                <a:schemeClr val="bg1"/>
              </a:solidFill>
              <a:latin typeface="Bahnschrift Light Condensed" panose="020B0502040204020203" pitchFamily="34" charset="0"/>
            </a:rPr>
            <a:t>Machine</a:t>
          </a:r>
          <a:endParaRPr lang="de-DE" sz="1800" b="1" kern="1200" dirty="0">
            <a:ln>
              <a:noFill/>
            </a:ln>
            <a:solidFill>
              <a:schemeClr val="bg1"/>
            </a:solidFill>
            <a:latin typeface="Bahnschrift Light Condensed" panose="020B0502040204020203" pitchFamily="34" charset="0"/>
            <a:ea typeface="+mn-ea"/>
            <a:cs typeface="+mn-cs"/>
          </a:endParaRPr>
        </a:p>
      </dgm:t>
    </dgm:pt>
    <dgm:pt modelId="{68C79726-BBD4-4FDD-878B-2768B4EA8991}" type="parTrans" cxnId="{A4DF3F19-59E0-4FBB-8CC9-1BBA189D1DD3}">
      <dgm:prSet/>
      <dgm:spPr/>
      <dgm:t>
        <a:bodyPr/>
        <a:lstStyle/>
        <a:p>
          <a:endParaRPr lang="de-DE" sz="1800">
            <a:latin typeface="Bahnschrift Light Condensed" panose="020B0502040204020203" pitchFamily="34" charset="0"/>
          </a:endParaRPr>
        </a:p>
      </dgm:t>
    </dgm:pt>
    <dgm:pt modelId="{87169445-AD79-446A-B770-479A8163DF1D}" type="sibTrans" cxnId="{A4DF3F19-59E0-4FBB-8CC9-1BBA189D1DD3}">
      <dgm:prSet/>
      <dgm:spPr/>
      <dgm:t>
        <a:bodyPr/>
        <a:lstStyle/>
        <a:p>
          <a:endParaRPr lang="de-DE" sz="1800">
            <a:latin typeface="Bahnschrift Light Condensed" panose="020B0502040204020203" pitchFamily="34" charset="0"/>
          </a:endParaRPr>
        </a:p>
      </dgm:t>
    </dgm:pt>
    <dgm:pt modelId="{055470C6-D5DB-4C40-A67D-24CB9CCF5BBE}">
      <dgm:prSet custT="1"/>
      <dgm:spPr>
        <a:solidFill>
          <a:schemeClr val="bg2">
            <a:lumMod val="75000"/>
            <a:alpha val="87000"/>
          </a:schemeClr>
        </a:solidFill>
        <a:effectLst/>
      </dgm:spPr>
      <dgm:t>
        <a:bodyPr vert="horz" bIns="0" anchor="b" anchorCtr="1"/>
        <a:lstStyle/>
        <a:p>
          <a:r>
            <a:rPr lang="de-DE" sz="1800" b="1" kern="1200" dirty="0" err="1">
              <a:ln>
                <a:noFill/>
              </a:ln>
              <a:solidFill>
                <a:schemeClr val="bg1"/>
              </a:solidFill>
              <a:latin typeface="Bahnschrift Light Condensed" panose="020B0502040204020203" pitchFamily="34" charset="0"/>
              <a:ea typeface="+mn-ea"/>
              <a:cs typeface="+mn-cs"/>
            </a:rPr>
            <a:t>Decision</a:t>
          </a:r>
          <a:r>
            <a:rPr lang="de-DE" sz="1800" b="1" kern="1200" dirty="0">
              <a:ln>
                <a:noFill/>
              </a:ln>
              <a:solidFill>
                <a:schemeClr val="bg1"/>
              </a:solidFill>
              <a:latin typeface="Bahnschrift Light Condensed" panose="020B0502040204020203" pitchFamily="34" charset="0"/>
              <a:ea typeface="+mn-ea"/>
              <a:cs typeface="+mn-cs"/>
            </a:rPr>
            <a:t> </a:t>
          </a:r>
          <a:r>
            <a:rPr lang="de-DE" sz="1800" b="1" kern="1200" dirty="0" err="1">
              <a:ln>
                <a:noFill/>
              </a:ln>
              <a:solidFill>
                <a:schemeClr val="bg1"/>
              </a:solidFill>
              <a:latin typeface="Bahnschrift Light Condensed" panose="020B0502040204020203" pitchFamily="34" charset="0"/>
              <a:ea typeface="+mn-ea"/>
              <a:cs typeface="+mn-cs"/>
            </a:rPr>
            <a:t>Tree</a:t>
          </a:r>
          <a:endParaRPr lang="de-DE" sz="1800" b="1" kern="1200" dirty="0">
            <a:ln>
              <a:noFill/>
            </a:ln>
            <a:solidFill>
              <a:schemeClr val="bg1"/>
            </a:solidFill>
            <a:latin typeface="Bahnschrift Light Condensed" panose="020B0502040204020203" pitchFamily="34" charset="0"/>
            <a:ea typeface="+mn-ea"/>
            <a:cs typeface="+mn-cs"/>
          </a:endParaRPr>
        </a:p>
      </dgm:t>
    </dgm:pt>
    <dgm:pt modelId="{029A76E5-65C1-48E8-8E05-E1D17C387CBD}" type="parTrans" cxnId="{1B41C3CB-4996-4763-8BB9-E8B66EDE5CFA}">
      <dgm:prSet/>
      <dgm:spPr/>
      <dgm:t>
        <a:bodyPr/>
        <a:lstStyle/>
        <a:p>
          <a:endParaRPr lang="de-DE" sz="1800">
            <a:latin typeface="Bahnschrift Light Condensed" panose="020B0502040204020203" pitchFamily="34" charset="0"/>
          </a:endParaRPr>
        </a:p>
      </dgm:t>
    </dgm:pt>
    <dgm:pt modelId="{4A640F45-1B0C-4A75-9FA5-3C7E7AE870F5}" type="sibTrans" cxnId="{1B41C3CB-4996-4763-8BB9-E8B66EDE5CFA}">
      <dgm:prSet/>
      <dgm:spPr/>
      <dgm:t>
        <a:bodyPr/>
        <a:lstStyle/>
        <a:p>
          <a:endParaRPr lang="de-DE" sz="1800">
            <a:latin typeface="Bahnschrift Light Condensed" panose="020B0502040204020203" pitchFamily="34" charset="0"/>
          </a:endParaRPr>
        </a:p>
      </dgm:t>
    </dgm:pt>
    <dgm:pt modelId="{257DACD8-8A08-4D81-94EB-D299742D845E}">
      <dgm:prSet custT="1"/>
      <dgm:spPr>
        <a:solidFill>
          <a:schemeClr val="bg2">
            <a:lumMod val="75000"/>
            <a:alpha val="87000"/>
          </a:schemeClr>
        </a:solidFill>
        <a:ln w="38100" cap="flat" cmpd="sng" algn="ctr">
          <a:solidFill>
            <a:srgbClr val="FFFFFF">
              <a:hueOff val="0"/>
              <a:satOff val="0"/>
              <a:lumOff val="0"/>
              <a:alphaOff val="0"/>
            </a:srgbClr>
          </a:solidFill>
          <a:prstDash val="solid"/>
        </a:ln>
        <a:effectLst/>
      </dgm:spPr>
      <dgm:t>
        <a:bodyPr spcFirstLastPara="0" vert="horz" wrap="square" lIns="41910" tIns="41910" rIns="41910" bIns="0" numCol="1" spcCol="1270" anchor="b" anchorCtr="1"/>
        <a:lstStyle/>
        <a:p>
          <a:pPr marL="0" lvl="0" indent="0" algn="ctr" defTabSz="488950">
            <a:lnSpc>
              <a:spcPct val="90000"/>
            </a:lnSpc>
            <a:spcBef>
              <a:spcPct val="0"/>
            </a:spcBef>
            <a:spcAft>
              <a:spcPct val="35000"/>
            </a:spcAft>
            <a:buNone/>
          </a:pPr>
          <a:r>
            <a:rPr lang="de-DE" sz="1800" b="1" kern="1200" dirty="0">
              <a:ln>
                <a:noFill/>
              </a:ln>
              <a:solidFill>
                <a:schemeClr val="bg1"/>
              </a:solidFill>
              <a:latin typeface="Bahnschrift Light Condensed" panose="020B0502040204020203" pitchFamily="34" charset="0"/>
              <a:ea typeface="+mn-ea"/>
              <a:cs typeface="+mn-cs"/>
            </a:rPr>
            <a:t>Neuronales Netz</a:t>
          </a:r>
        </a:p>
      </dgm:t>
    </dgm:pt>
    <dgm:pt modelId="{34295A92-F1D7-4211-868A-B2903A1AF167}" type="parTrans" cxnId="{5AFC31B2-B1FF-44D7-BCC2-4FEE2D24B5A5}">
      <dgm:prSet/>
      <dgm:spPr/>
      <dgm:t>
        <a:bodyPr/>
        <a:lstStyle/>
        <a:p>
          <a:endParaRPr lang="de-DE" sz="1800">
            <a:latin typeface="Bahnschrift Light Condensed" panose="020B0502040204020203" pitchFamily="34" charset="0"/>
          </a:endParaRPr>
        </a:p>
      </dgm:t>
    </dgm:pt>
    <dgm:pt modelId="{61D72755-C7E3-44A9-BF48-684AC608344F}" type="sibTrans" cxnId="{5AFC31B2-B1FF-44D7-BCC2-4FEE2D24B5A5}">
      <dgm:prSet/>
      <dgm:spPr/>
      <dgm:t>
        <a:bodyPr/>
        <a:lstStyle/>
        <a:p>
          <a:endParaRPr lang="de-DE" sz="1800">
            <a:latin typeface="Bahnschrift Light Condensed" panose="020B0502040204020203" pitchFamily="34" charset="0"/>
          </a:endParaRPr>
        </a:p>
      </dgm:t>
    </dgm:pt>
    <dgm:pt modelId="{B655A5FB-9E74-4B93-BFC8-C4789623EF51}" type="pres">
      <dgm:prSet presAssocID="{455C4A07-14F9-4A49-BAD5-282C8531E682}" presName="Name0" presStyleCnt="0">
        <dgm:presLayoutVars>
          <dgm:dir/>
          <dgm:resizeHandles val="exact"/>
        </dgm:presLayoutVars>
      </dgm:prSet>
      <dgm:spPr/>
    </dgm:pt>
    <dgm:pt modelId="{D68B89A9-6E2B-4593-95C7-44E9E66BD232}" type="pres">
      <dgm:prSet presAssocID="{455C4A07-14F9-4A49-BAD5-282C8531E682}" presName="fgShape" presStyleLbl="fgShp" presStyleIdx="0" presStyleCnt="1" custScaleX="108696" custScaleY="221511" custLinFactY="17077" custLinFactNeighborY="100000"/>
      <dgm:spPr>
        <a:prstGeom prst="mathPlus">
          <a:avLst/>
        </a:prstGeom>
        <a:noFill/>
        <a:ln>
          <a:noFill/>
        </a:ln>
      </dgm:spPr>
    </dgm:pt>
    <dgm:pt modelId="{00EB27D0-3FF2-4D46-A5C6-1A442E67DA66}" type="pres">
      <dgm:prSet presAssocID="{455C4A07-14F9-4A49-BAD5-282C8531E682}" presName="linComp" presStyleCnt="0"/>
      <dgm:spPr/>
    </dgm:pt>
    <dgm:pt modelId="{24A1B79F-606F-4620-8711-0030A02AB873}" type="pres">
      <dgm:prSet presAssocID="{33518250-A981-4BD1-BDDC-E9AC503B7685}" presName="compNode" presStyleCnt="0"/>
      <dgm:spPr/>
    </dgm:pt>
    <dgm:pt modelId="{9DA42C44-F8F4-473B-B520-6CACC60A46E6}" type="pres">
      <dgm:prSet presAssocID="{33518250-A981-4BD1-BDDC-E9AC503B7685}" presName="bkgdShape" presStyleLbl="node1" presStyleIdx="0" presStyleCnt="4" custLinFactNeighborX="2400"/>
      <dgm:spPr/>
    </dgm:pt>
    <dgm:pt modelId="{E22F3A12-2C54-4DA1-9410-697AF010CD16}" type="pres">
      <dgm:prSet presAssocID="{33518250-A981-4BD1-BDDC-E9AC503B7685}" presName="nodeTx" presStyleLbl="node1" presStyleIdx="0" presStyleCnt="4">
        <dgm:presLayoutVars>
          <dgm:bulletEnabled val="1"/>
        </dgm:presLayoutVars>
      </dgm:prSet>
      <dgm:spPr/>
    </dgm:pt>
    <dgm:pt modelId="{5D6FCD22-D6A8-4B46-8D16-C6D00429D983}" type="pres">
      <dgm:prSet presAssocID="{33518250-A981-4BD1-BDDC-E9AC503B7685}" presName="invisiNode" presStyleLbl="node1" presStyleIdx="0" presStyleCnt="4"/>
      <dgm:spPr/>
    </dgm:pt>
    <dgm:pt modelId="{66A9EFEE-0402-486F-9825-39082474459A}" type="pres">
      <dgm:prSet presAssocID="{33518250-A981-4BD1-BDDC-E9AC503B7685}" presName="imagNode" presStyleLbl="fgImgPlace1" presStyleIdx="0" presStyleCnt="4">
        <dgm:style>
          <a:lnRef idx="2">
            <a:schemeClr val="accent2"/>
          </a:lnRef>
          <a:fillRef idx="1">
            <a:schemeClr val="lt1"/>
          </a:fillRef>
          <a:effectRef idx="0">
            <a:schemeClr val="accent2"/>
          </a:effectRef>
          <a:fontRef idx="minor">
            <a:schemeClr val="dk1"/>
          </a:fontRef>
        </dgm:style>
      </dgm:prSet>
      <dgm:spPr>
        <a:xfrm>
          <a:off x="64058"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 modelId="{7819F8A0-9B0F-44FF-BFA4-34CE80C6C85E}" type="pres">
      <dgm:prSet presAssocID="{8656647E-87D7-4CB8-B24F-4A85DE19438B}" presName="sibTrans" presStyleLbl="sibTrans2D1" presStyleIdx="0" presStyleCnt="0"/>
      <dgm:spPr/>
    </dgm:pt>
    <dgm:pt modelId="{269DF9B9-2AE4-4DCA-9477-4A0717440125}" type="pres">
      <dgm:prSet presAssocID="{EABFA581-E007-4635-B134-89B858099B15}" presName="compNode" presStyleCnt="0"/>
      <dgm:spPr/>
    </dgm:pt>
    <dgm:pt modelId="{2F33BDDD-D3CC-4127-9F93-5D415F28BD62}" type="pres">
      <dgm:prSet presAssocID="{EABFA581-E007-4635-B134-89B858099B15}" presName="bkgdShape" presStyleLbl="node1" presStyleIdx="1" presStyleCnt="4"/>
      <dgm:spPr/>
    </dgm:pt>
    <dgm:pt modelId="{0B1C7046-9749-4273-85F7-43831CD87222}" type="pres">
      <dgm:prSet presAssocID="{EABFA581-E007-4635-B134-89B858099B15}" presName="nodeTx" presStyleLbl="node1" presStyleIdx="1" presStyleCnt="4">
        <dgm:presLayoutVars>
          <dgm:bulletEnabled val="1"/>
        </dgm:presLayoutVars>
      </dgm:prSet>
      <dgm:spPr/>
    </dgm:pt>
    <dgm:pt modelId="{238E30BE-4332-416F-AB85-3F4A00088DFD}" type="pres">
      <dgm:prSet presAssocID="{EABFA581-E007-4635-B134-89B858099B15}" presName="invisiNode" presStyleLbl="node1" presStyleIdx="1" presStyleCnt="4"/>
      <dgm:spPr/>
    </dgm:pt>
    <dgm:pt modelId="{BD862FD2-0C4F-4919-821A-BA749406A72E}" type="pres">
      <dgm:prSet presAssocID="{EABFA581-E007-4635-B134-89B858099B15}" presName="imagNode" presStyleLbl="fgImgPlace1" presStyleIdx="1" presStyleCnt="4"/>
      <dgm:spPr>
        <a:xfrm>
          <a:off x="1512780"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 modelId="{60EF8830-D679-4DA0-994E-65B400D43277}" type="pres">
      <dgm:prSet presAssocID="{87169445-AD79-446A-B770-479A8163DF1D}" presName="sibTrans" presStyleLbl="sibTrans2D1" presStyleIdx="0" presStyleCnt="0"/>
      <dgm:spPr/>
    </dgm:pt>
    <dgm:pt modelId="{2FCB661E-13B7-4A70-B2F5-A08BB4C8E8CA}" type="pres">
      <dgm:prSet presAssocID="{055470C6-D5DB-4C40-A67D-24CB9CCF5BBE}" presName="compNode" presStyleCnt="0"/>
      <dgm:spPr/>
    </dgm:pt>
    <dgm:pt modelId="{4206A5B0-FA6B-4175-992D-F57E39C38963}" type="pres">
      <dgm:prSet presAssocID="{055470C6-D5DB-4C40-A67D-24CB9CCF5BBE}" presName="bkgdShape" presStyleLbl="node1" presStyleIdx="2" presStyleCnt="4"/>
      <dgm:spPr/>
    </dgm:pt>
    <dgm:pt modelId="{6DF18098-4A0D-4B4C-8858-FFA5868F1C42}" type="pres">
      <dgm:prSet presAssocID="{055470C6-D5DB-4C40-A67D-24CB9CCF5BBE}" presName="nodeTx" presStyleLbl="node1" presStyleIdx="2" presStyleCnt="4">
        <dgm:presLayoutVars>
          <dgm:bulletEnabled val="1"/>
        </dgm:presLayoutVars>
      </dgm:prSet>
      <dgm:spPr/>
    </dgm:pt>
    <dgm:pt modelId="{8B3F880E-8B4D-42AA-B85C-F48F309ED04C}" type="pres">
      <dgm:prSet presAssocID="{055470C6-D5DB-4C40-A67D-24CB9CCF5BBE}" presName="invisiNode" presStyleLbl="node1" presStyleIdx="2" presStyleCnt="4"/>
      <dgm:spPr/>
    </dgm:pt>
    <dgm:pt modelId="{829B97BA-0AD1-4975-A9FD-1E000C91CBEA}" type="pres">
      <dgm:prSet presAssocID="{055470C6-D5DB-4C40-A67D-24CB9CCF5BBE}" presName="imagNode" presStyleLbl="fgImgPlace1" presStyleIdx="2" presStyleCnt="4"/>
      <dgm:spPr>
        <a:xfrm>
          <a:off x="2961501"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 modelId="{35B8BD6C-8DD9-4050-9E3F-EAA123BF13C8}" type="pres">
      <dgm:prSet presAssocID="{4A640F45-1B0C-4A75-9FA5-3C7E7AE870F5}" presName="sibTrans" presStyleLbl="sibTrans2D1" presStyleIdx="0" presStyleCnt="0"/>
      <dgm:spPr/>
    </dgm:pt>
    <dgm:pt modelId="{3F05594B-8E6F-428C-8A2F-57FD8A33ED6D}" type="pres">
      <dgm:prSet presAssocID="{257DACD8-8A08-4D81-94EB-D299742D845E}" presName="compNode" presStyleCnt="0"/>
      <dgm:spPr/>
    </dgm:pt>
    <dgm:pt modelId="{5AF70535-EEC6-40D4-9211-96F7E47D2533}" type="pres">
      <dgm:prSet presAssocID="{257DACD8-8A08-4D81-94EB-D299742D845E}" presName="bkgdShape" presStyleLbl="node1" presStyleIdx="3" presStyleCnt="4" custLinFactNeighborX="95" custLinFactNeighborY="-352"/>
      <dgm:spPr/>
    </dgm:pt>
    <dgm:pt modelId="{F19A9BA6-A911-41D8-8515-37D58075892B}" type="pres">
      <dgm:prSet presAssocID="{257DACD8-8A08-4D81-94EB-D299742D845E}" presName="nodeTx" presStyleLbl="node1" presStyleIdx="3" presStyleCnt="4">
        <dgm:presLayoutVars>
          <dgm:bulletEnabled val="1"/>
        </dgm:presLayoutVars>
      </dgm:prSet>
      <dgm:spPr/>
    </dgm:pt>
    <dgm:pt modelId="{366FF60E-8642-484B-B1D8-8FB54E34F025}" type="pres">
      <dgm:prSet presAssocID="{257DACD8-8A08-4D81-94EB-D299742D845E}" presName="invisiNode" presStyleLbl="node1" presStyleIdx="3" presStyleCnt="4"/>
      <dgm:spPr/>
    </dgm:pt>
    <dgm:pt modelId="{1F45BD2E-A323-464E-AAA4-F30EE8DB14B7}" type="pres">
      <dgm:prSet presAssocID="{257DACD8-8A08-4D81-94EB-D299742D845E}" presName="imagNode" presStyleLbl="fgImgPlace1" presStyleIdx="3" presStyleCnt="4"/>
      <dgm:spPr>
        <a:xfrm>
          <a:off x="4410222"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Lst>
  <dgm:cxnLst>
    <dgm:cxn modelId="{A4DF3F19-59E0-4FBB-8CC9-1BBA189D1DD3}" srcId="{455C4A07-14F9-4A49-BAD5-282C8531E682}" destId="{EABFA581-E007-4635-B134-89B858099B15}" srcOrd="1" destOrd="0" parTransId="{68C79726-BBD4-4FDD-878B-2768B4EA8991}" sibTransId="{87169445-AD79-446A-B770-479A8163DF1D}"/>
    <dgm:cxn modelId="{EB0C3123-879F-49E1-AA55-9A2A27F18AC0}" type="presOf" srcId="{257DACD8-8A08-4D81-94EB-D299742D845E}" destId="{5AF70535-EEC6-40D4-9211-96F7E47D2533}" srcOrd="0" destOrd="0" presId="urn:microsoft.com/office/officeart/2005/8/layout/hList7"/>
    <dgm:cxn modelId="{EAACC925-0EA6-4DA2-B6D3-09482D1A4F0A}" type="presOf" srcId="{33518250-A981-4BD1-BDDC-E9AC503B7685}" destId="{E22F3A12-2C54-4DA1-9410-697AF010CD16}" srcOrd="1" destOrd="0" presId="urn:microsoft.com/office/officeart/2005/8/layout/hList7"/>
    <dgm:cxn modelId="{B61F6B28-9C8A-4771-8201-889C8D7B4C16}" type="presOf" srcId="{4A640F45-1B0C-4A75-9FA5-3C7E7AE870F5}" destId="{35B8BD6C-8DD9-4050-9E3F-EAA123BF13C8}" srcOrd="0" destOrd="0" presId="urn:microsoft.com/office/officeart/2005/8/layout/hList7"/>
    <dgm:cxn modelId="{8340103D-CE35-48D9-A6C8-3A300E64ACB7}" type="presOf" srcId="{87169445-AD79-446A-B770-479A8163DF1D}" destId="{60EF8830-D679-4DA0-994E-65B400D43277}" srcOrd="0" destOrd="0" presId="urn:microsoft.com/office/officeart/2005/8/layout/hList7"/>
    <dgm:cxn modelId="{9B60C97A-4BDF-4287-89EC-C9C0E61BA5D6}" type="presOf" srcId="{455C4A07-14F9-4A49-BAD5-282C8531E682}" destId="{B655A5FB-9E74-4B93-BFC8-C4789623EF51}" srcOrd="0" destOrd="0" presId="urn:microsoft.com/office/officeart/2005/8/layout/hList7"/>
    <dgm:cxn modelId="{030BFA92-2741-401C-93EB-D2EF2C2FBCAA}" type="presOf" srcId="{8656647E-87D7-4CB8-B24F-4A85DE19438B}" destId="{7819F8A0-9B0F-44FF-BFA4-34CE80C6C85E}" srcOrd="0" destOrd="0" presId="urn:microsoft.com/office/officeart/2005/8/layout/hList7"/>
    <dgm:cxn modelId="{8D0C87A2-DE0F-470D-9ED0-3C3E0091AE4C}" type="presOf" srcId="{257DACD8-8A08-4D81-94EB-D299742D845E}" destId="{F19A9BA6-A911-41D8-8515-37D58075892B}" srcOrd="1" destOrd="0" presId="urn:microsoft.com/office/officeart/2005/8/layout/hList7"/>
    <dgm:cxn modelId="{67CEF2AA-48A3-4072-A214-17D6A5BC4FC5}" type="presOf" srcId="{EABFA581-E007-4635-B134-89B858099B15}" destId="{0B1C7046-9749-4273-85F7-43831CD87222}" srcOrd="1" destOrd="0" presId="urn:microsoft.com/office/officeart/2005/8/layout/hList7"/>
    <dgm:cxn modelId="{5AFC31B2-B1FF-44D7-BCC2-4FEE2D24B5A5}" srcId="{455C4A07-14F9-4A49-BAD5-282C8531E682}" destId="{257DACD8-8A08-4D81-94EB-D299742D845E}" srcOrd="3" destOrd="0" parTransId="{34295A92-F1D7-4211-868A-B2903A1AF167}" sibTransId="{61D72755-C7E3-44A9-BF48-684AC608344F}"/>
    <dgm:cxn modelId="{B73B9BBA-EDEB-4B4A-9E13-E5654568B897}" type="presOf" srcId="{055470C6-D5DB-4C40-A67D-24CB9CCF5BBE}" destId="{4206A5B0-FA6B-4175-992D-F57E39C38963}" srcOrd="0" destOrd="0" presId="urn:microsoft.com/office/officeart/2005/8/layout/hList7"/>
    <dgm:cxn modelId="{EC52E0BA-8EC1-4927-94B6-806DB72D1D39}" type="presOf" srcId="{33518250-A981-4BD1-BDDC-E9AC503B7685}" destId="{9DA42C44-F8F4-473B-B520-6CACC60A46E6}" srcOrd="0" destOrd="0" presId="urn:microsoft.com/office/officeart/2005/8/layout/hList7"/>
    <dgm:cxn modelId="{7DBEEEBA-374A-493F-B6A8-691A058A2F15}" type="presOf" srcId="{EABFA581-E007-4635-B134-89B858099B15}" destId="{2F33BDDD-D3CC-4127-9F93-5D415F28BD62}" srcOrd="0" destOrd="0" presId="urn:microsoft.com/office/officeart/2005/8/layout/hList7"/>
    <dgm:cxn modelId="{E95DBDC5-45D4-49E6-8B40-1893A3EF57E4}" type="presOf" srcId="{055470C6-D5DB-4C40-A67D-24CB9CCF5BBE}" destId="{6DF18098-4A0D-4B4C-8858-FFA5868F1C42}" srcOrd="1" destOrd="0" presId="urn:microsoft.com/office/officeart/2005/8/layout/hList7"/>
    <dgm:cxn modelId="{682095CA-80A3-4BFE-ADCB-F50543FD990C}" srcId="{455C4A07-14F9-4A49-BAD5-282C8531E682}" destId="{33518250-A981-4BD1-BDDC-E9AC503B7685}" srcOrd="0" destOrd="0" parTransId="{2D3C30A6-D444-4A2D-9C7C-31BAC112A0FE}" sibTransId="{8656647E-87D7-4CB8-B24F-4A85DE19438B}"/>
    <dgm:cxn modelId="{1B41C3CB-4996-4763-8BB9-E8B66EDE5CFA}" srcId="{455C4A07-14F9-4A49-BAD5-282C8531E682}" destId="{055470C6-D5DB-4C40-A67D-24CB9CCF5BBE}" srcOrd="2" destOrd="0" parTransId="{029A76E5-65C1-48E8-8E05-E1D17C387CBD}" sibTransId="{4A640F45-1B0C-4A75-9FA5-3C7E7AE870F5}"/>
    <dgm:cxn modelId="{44D88861-0622-44F9-98F8-593943BB9D08}" type="presParOf" srcId="{B655A5FB-9E74-4B93-BFC8-C4789623EF51}" destId="{D68B89A9-6E2B-4593-95C7-44E9E66BD232}" srcOrd="0" destOrd="0" presId="urn:microsoft.com/office/officeart/2005/8/layout/hList7"/>
    <dgm:cxn modelId="{029D55DA-7767-44FE-8ACB-2A30E5BF9597}" type="presParOf" srcId="{B655A5FB-9E74-4B93-BFC8-C4789623EF51}" destId="{00EB27D0-3FF2-4D46-A5C6-1A442E67DA66}" srcOrd="1" destOrd="0" presId="urn:microsoft.com/office/officeart/2005/8/layout/hList7"/>
    <dgm:cxn modelId="{A0539566-FAC0-4C23-9049-E62FC5973561}" type="presParOf" srcId="{00EB27D0-3FF2-4D46-A5C6-1A442E67DA66}" destId="{24A1B79F-606F-4620-8711-0030A02AB873}" srcOrd="0" destOrd="0" presId="urn:microsoft.com/office/officeart/2005/8/layout/hList7"/>
    <dgm:cxn modelId="{7DE96068-2F16-442D-B116-835945A18831}" type="presParOf" srcId="{24A1B79F-606F-4620-8711-0030A02AB873}" destId="{9DA42C44-F8F4-473B-B520-6CACC60A46E6}" srcOrd="0" destOrd="0" presId="urn:microsoft.com/office/officeart/2005/8/layout/hList7"/>
    <dgm:cxn modelId="{AEE31BA9-B15A-4E7E-B122-319993F958DB}" type="presParOf" srcId="{24A1B79F-606F-4620-8711-0030A02AB873}" destId="{E22F3A12-2C54-4DA1-9410-697AF010CD16}" srcOrd="1" destOrd="0" presId="urn:microsoft.com/office/officeart/2005/8/layout/hList7"/>
    <dgm:cxn modelId="{0C2BEF58-B20B-4DEF-BEA9-FF1FBE174D8D}" type="presParOf" srcId="{24A1B79F-606F-4620-8711-0030A02AB873}" destId="{5D6FCD22-D6A8-4B46-8D16-C6D00429D983}" srcOrd="2" destOrd="0" presId="urn:microsoft.com/office/officeart/2005/8/layout/hList7"/>
    <dgm:cxn modelId="{CEB98B64-6813-4062-84D4-0FA5497AA98C}" type="presParOf" srcId="{24A1B79F-606F-4620-8711-0030A02AB873}" destId="{66A9EFEE-0402-486F-9825-39082474459A}" srcOrd="3" destOrd="0" presId="urn:microsoft.com/office/officeart/2005/8/layout/hList7"/>
    <dgm:cxn modelId="{14F27EBF-EC96-4587-9743-23A77359609E}" type="presParOf" srcId="{00EB27D0-3FF2-4D46-A5C6-1A442E67DA66}" destId="{7819F8A0-9B0F-44FF-BFA4-34CE80C6C85E}" srcOrd="1" destOrd="0" presId="urn:microsoft.com/office/officeart/2005/8/layout/hList7"/>
    <dgm:cxn modelId="{DC485611-0991-4B48-9D3B-A13BDBCE9711}" type="presParOf" srcId="{00EB27D0-3FF2-4D46-A5C6-1A442E67DA66}" destId="{269DF9B9-2AE4-4DCA-9477-4A0717440125}" srcOrd="2" destOrd="0" presId="urn:microsoft.com/office/officeart/2005/8/layout/hList7"/>
    <dgm:cxn modelId="{B6D4E86F-0ED9-4E28-B9A3-135E6986E7C6}" type="presParOf" srcId="{269DF9B9-2AE4-4DCA-9477-4A0717440125}" destId="{2F33BDDD-D3CC-4127-9F93-5D415F28BD62}" srcOrd="0" destOrd="0" presId="urn:microsoft.com/office/officeart/2005/8/layout/hList7"/>
    <dgm:cxn modelId="{EB3B7E2F-BC3C-4EDB-9604-0614635904C0}" type="presParOf" srcId="{269DF9B9-2AE4-4DCA-9477-4A0717440125}" destId="{0B1C7046-9749-4273-85F7-43831CD87222}" srcOrd="1" destOrd="0" presId="urn:microsoft.com/office/officeart/2005/8/layout/hList7"/>
    <dgm:cxn modelId="{8410048D-CEF7-4A70-BAE6-BFA0F6D05DDE}" type="presParOf" srcId="{269DF9B9-2AE4-4DCA-9477-4A0717440125}" destId="{238E30BE-4332-416F-AB85-3F4A00088DFD}" srcOrd="2" destOrd="0" presId="urn:microsoft.com/office/officeart/2005/8/layout/hList7"/>
    <dgm:cxn modelId="{989B9005-C609-4FEE-8273-A27CF0441F81}" type="presParOf" srcId="{269DF9B9-2AE4-4DCA-9477-4A0717440125}" destId="{BD862FD2-0C4F-4919-821A-BA749406A72E}" srcOrd="3" destOrd="0" presId="urn:microsoft.com/office/officeart/2005/8/layout/hList7"/>
    <dgm:cxn modelId="{CDD17B05-7D64-4E7F-9D4D-FC1F11E140AF}" type="presParOf" srcId="{00EB27D0-3FF2-4D46-A5C6-1A442E67DA66}" destId="{60EF8830-D679-4DA0-994E-65B400D43277}" srcOrd="3" destOrd="0" presId="urn:microsoft.com/office/officeart/2005/8/layout/hList7"/>
    <dgm:cxn modelId="{45BF582D-6AEA-4A0D-8BCB-25290D6C80F2}" type="presParOf" srcId="{00EB27D0-3FF2-4D46-A5C6-1A442E67DA66}" destId="{2FCB661E-13B7-4A70-B2F5-A08BB4C8E8CA}" srcOrd="4" destOrd="0" presId="urn:microsoft.com/office/officeart/2005/8/layout/hList7"/>
    <dgm:cxn modelId="{1E4BECEB-DCAF-4C38-8E0F-CDB825B45752}" type="presParOf" srcId="{2FCB661E-13B7-4A70-B2F5-A08BB4C8E8CA}" destId="{4206A5B0-FA6B-4175-992D-F57E39C38963}" srcOrd="0" destOrd="0" presId="urn:microsoft.com/office/officeart/2005/8/layout/hList7"/>
    <dgm:cxn modelId="{594BA63D-2FD0-412C-AC0E-1797F65A22B4}" type="presParOf" srcId="{2FCB661E-13B7-4A70-B2F5-A08BB4C8E8CA}" destId="{6DF18098-4A0D-4B4C-8858-FFA5868F1C42}" srcOrd="1" destOrd="0" presId="urn:microsoft.com/office/officeart/2005/8/layout/hList7"/>
    <dgm:cxn modelId="{CE6170B8-53F8-42CE-AEE5-C526499F1376}" type="presParOf" srcId="{2FCB661E-13B7-4A70-B2F5-A08BB4C8E8CA}" destId="{8B3F880E-8B4D-42AA-B85C-F48F309ED04C}" srcOrd="2" destOrd="0" presId="urn:microsoft.com/office/officeart/2005/8/layout/hList7"/>
    <dgm:cxn modelId="{CC45338D-6D95-432A-9C37-FD24DD33565E}" type="presParOf" srcId="{2FCB661E-13B7-4A70-B2F5-A08BB4C8E8CA}" destId="{829B97BA-0AD1-4975-A9FD-1E000C91CBEA}" srcOrd="3" destOrd="0" presId="urn:microsoft.com/office/officeart/2005/8/layout/hList7"/>
    <dgm:cxn modelId="{D8B6E219-E137-4244-BAC7-C3B0E9745A1C}" type="presParOf" srcId="{00EB27D0-3FF2-4D46-A5C6-1A442E67DA66}" destId="{35B8BD6C-8DD9-4050-9E3F-EAA123BF13C8}" srcOrd="5" destOrd="0" presId="urn:microsoft.com/office/officeart/2005/8/layout/hList7"/>
    <dgm:cxn modelId="{C54D9071-6AD5-4EFD-856B-518A9320E8A1}" type="presParOf" srcId="{00EB27D0-3FF2-4D46-A5C6-1A442E67DA66}" destId="{3F05594B-8E6F-428C-8A2F-57FD8A33ED6D}" srcOrd="6" destOrd="0" presId="urn:microsoft.com/office/officeart/2005/8/layout/hList7"/>
    <dgm:cxn modelId="{F2AEB3FE-40F5-4E63-ABCC-8E8901E4D6E5}" type="presParOf" srcId="{3F05594B-8E6F-428C-8A2F-57FD8A33ED6D}" destId="{5AF70535-EEC6-40D4-9211-96F7E47D2533}" srcOrd="0" destOrd="0" presId="urn:microsoft.com/office/officeart/2005/8/layout/hList7"/>
    <dgm:cxn modelId="{DCC43252-5C60-437E-B514-480B92342182}" type="presParOf" srcId="{3F05594B-8E6F-428C-8A2F-57FD8A33ED6D}" destId="{F19A9BA6-A911-41D8-8515-37D58075892B}" srcOrd="1" destOrd="0" presId="urn:microsoft.com/office/officeart/2005/8/layout/hList7"/>
    <dgm:cxn modelId="{3E89F1C9-B088-46BF-A0F0-876A070334C3}" type="presParOf" srcId="{3F05594B-8E6F-428C-8A2F-57FD8A33ED6D}" destId="{366FF60E-8642-484B-B1D8-8FB54E34F025}" srcOrd="2" destOrd="0" presId="urn:microsoft.com/office/officeart/2005/8/layout/hList7"/>
    <dgm:cxn modelId="{BD4B6347-6D99-48CC-B32B-2E69ADE1CE96}" type="presParOf" srcId="{3F05594B-8E6F-428C-8A2F-57FD8A33ED6D}" destId="{1F45BD2E-A323-464E-AAA4-F30EE8DB14B7}" srcOrd="3" destOrd="0" presId="urn:microsoft.com/office/officeart/2005/8/layout/hList7"/>
  </dgm:cxnLst>
  <dgm:bg>
    <a:noFill/>
  </dgm:bg>
  <dgm:whole/>
  <dgm:extLst>
    <a:ext uri="http://schemas.microsoft.com/office/drawing/2008/diagram">
      <dsp:dataModelExt xmlns:dsp="http://schemas.microsoft.com/office/drawing/2008/diagram" relId="rId15"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55C4A07-14F9-4A49-BAD5-282C8531E682}" type="doc">
      <dgm:prSet loTypeId="urn:microsoft.com/office/officeart/2005/8/layout/hList7" loCatId="process" qsTypeId="urn:microsoft.com/office/officeart/2005/8/quickstyle/simple2" qsCatId="simple" csTypeId="urn:microsoft.com/office/officeart/2005/8/colors/accent1_2" csCatId="accent1" phldr="1"/>
      <dgm:spPr/>
      <dgm:t>
        <a:bodyPr/>
        <a:lstStyle/>
        <a:p>
          <a:endParaRPr lang="de-DE"/>
        </a:p>
      </dgm:t>
    </dgm:pt>
    <dgm:pt modelId="{33518250-A981-4BD1-BDDC-E9AC503B7685}">
      <dgm:prSet custT="1"/>
      <dgm:spPr>
        <a:solidFill>
          <a:schemeClr val="bg2">
            <a:lumMod val="75000"/>
            <a:alpha val="87000"/>
          </a:schemeClr>
        </a:solidFill>
        <a:ln w="38100" cap="flat" cmpd="sng" algn="ctr">
          <a:solidFill>
            <a:srgbClr val="FFFFFF">
              <a:hueOff val="0"/>
              <a:satOff val="0"/>
              <a:lumOff val="0"/>
              <a:alphaOff val="0"/>
            </a:srgbClr>
          </a:solidFill>
          <a:prstDash val="solid"/>
        </a:ln>
        <a:effectLst/>
      </dgm:spPr>
      <dgm:t>
        <a:bodyPr spcFirstLastPara="0" vert="horz" wrap="square" lIns="41910" tIns="41910" rIns="41910" bIns="0" numCol="1" spcCol="1270" anchor="b" anchorCtr="1"/>
        <a:lstStyle/>
        <a:p>
          <a:pPr marL="0" lvl="0" indent="0" algn="ctr" defTabSz="488950">
            <a:lnSpc>
              <a:spcPct val="90000"/>
            </a:lnSpc>
            <a:spcBef>
              <a:spcPct val="0"/>
            </a:spcBef>
            <a:spcAft>
              <a:spcPct val="35000"/>
            </a:spcAft>
            <a:buNone/>
          </a:pPr>
          <a:r>
            <a:rPr lang="de-DE" sz="1800" b="1" kern="1200" dirty="0">
              <a:ln>
                <a:noFill/>
              </a:ln>
              <a:solidFill>
                <a:schemeClr val="bg1"/>
              </a:solidFill>
              <a:latin typeface="Bahnschrift" panose="020B0502040204020203" pitchFamily="34" charset="0"/>
              <a:ea typeface="+mn-ea"/>
              <a:cs typeface="+mn-cs"/>
            </a:rPr>
            <a:t>k-</a:t>
          </a:r>
          <a:r>
            <a:rPr lang="de-DE" sz="1800" b="1" kern="1200" dirty="0" err="1">
              <a:ln>
                <a:noFill/>
              </a:ln>
              <a:solidFill>
                <a:schemeClr val="bg1"/>
              </a:solidFill>
              <a:latin typeface="Bahnschrift" panose="020B0502040204020203" pitchFamily="34" charset="0"/>
              <a:ea typeface="+mn-ea"/>
              <a:cs typeface="+mn-cs"/>
            </a:rPr>
            <a:t>Means</a:t>
          </a:r>
          <a:r>
            <a:rPr lang="de-DE" sz="1800" b="1" kern="1200" dirty="0">
              <a:ln>
                <a:noFill/>
              </a:ln>
              <a:solidFill>
                <a:schemeClr val="bg1"/>
              </a:solidFill>
              <a:latin typeface="Bahnschrift" panose="020B0502040204020203" pitchFamily="34" charset="0"/>
              <a:ea typeface="+mn-ea"/>
              <a:cs typeface="+mn-cs"/>
            </a:rPr>
            <a:t> </a:t>
          </a:r>
        </a:p>
      </dgm:t>
    </dgm:pt>
    <dgm:pt modelId="{2D3C30A6-D444-4A2D-9C7C-31BAC112A0FE}" type="parTrans" cxnId="{682095CA-80A3-4BFE-ADCB-F50543FD990C}">
      <dgm:prSet/>
      <dgm:spPr/>
      <dgm:t>
        <a:bodyPr/>
        <a:lstStyle/>
        <a:p>
          <a:endParaRPr lang="de-DE" sz="1800">
            <a:latin typeface="Bahnschrift Light Condensed" panose="020B0502040204020203" pitchFamily="34" charset="0"/>
          </a:endParaRPr>
        </a:p>
      </dgm:t>
    </dgm:pt>
    <dgm:pt modelId="{8656647E-87D7-4CB8-B24F-4A85DE19438B}" type="sibTrans" cxnId="{682095CA-80A3-4BFE-ADCB-F50543FD990C}">
      <dgm:prSet/>
      <dgm:spPr/>
      <dgm:t>
        <a:bodyPr/>
        <a:lstStyle/>
        <a:p>
          <a:endParaRPr lang="de-DE" sz="1800">
            <a:latin typeface="Bahnschrift Light Condensed" panose="020B0502040204020203" pitchFamily="34" charset="0"/>
          </a:endParaRPr>
        </a:p>
      </dgm:t>
    </dgm:pt>
    <dgm:pt modelId="{EABFA581-E007-4635-B134-89B858099B15}">
      <dgm:prSet custT="1"/>
      <dgm:spPr>
        <a:solidFill>
          <a:schemeClr val="bg2">
            <a:lumMod val="75000"/>
            <a:alpha val="87000"/>
          </a:schemeClr>
        </a:solidFill>
        <a:ln w="38100" cap="flat" cmpd="sng" algn="ctr">
          <a:solidFill>
            <a:srgbClr val="FFFFFF">
              <a:hueOff val="0"/>
              <a:satOff val="0"/>
              <a:lumOff val="0"/>
              <a:alphaOff val="0"/>
            </a:srgbClr>
          </a:solidFill>
          <a:prstDash val="solid"/>
        </a:ln>
        <a:effectLst/>
      </dgm:spPr>
      <dgm:t>
        <a:bodyPr spcFirstLastPara="0" vert="horz" wrap="square" lIns="41910" tIns="41910" rIns="41910" bIns="0" numCol="1" spcCol="1270" anchor="b" anchorCtr="1"/>
        <a:lstStyle/>
        <a:p>
          <a:r>
            <a:rPr lang="de-DE" sz="1800" b="1" kern="1200" dirty="0">
              <a:ln>
                <a:noFill/>
              </a:ln>
              <a:solidFill>
                <a:schemeClr val="bg1"/>
              </a:solidFill>
              <a:latin typeface="Bahnschrift" panose="020B0502040204020203" pitchFamily="34" charset="0"/>
            </a:rPr>
            <a:t>KNN</a:t>
          </a:r>
          <a:endParaRPr lang="de-DE" sz="1800" b="1" kern="1200" dirty="0">
            <a:ln>
              <a:noFill/>
            </a:ln>
            <a:solidFill>
              <a:schemeClr val="bg1"/>
            </a:solidFill>
            <a:latin typeface="Bahnschrift" panose="020B0502040204020203" pitchFamily="34" charset="0"/>
            <a:ea typeface="+mn-ea"/>
            <a:cs typeface="+mn-cs"/>
          </a:endParaRPr>
        </a:p>
      </dgm:t>
    </dgm:pt>
    <dgm:pt modelId="{68C79726-BBD4-4FDD-878B-2768B4EA8991}" type="parTrans" cxnId="{A4DF3F19-59E0-4FBB-8CC9-1BBA189D1DD3}">
      <dgm:prSet/>
      <dgm:spPr/>
      <dgm:t>
        <a:bodyPr/>
        <a:lstStyle/>
        <a:p>
          <a:endParaRPr lang="de-DE" sz="1800">
            <a:latin typeface="Bahnschrift Light Condensed" panose="020B0502040204020203" pitchFamily="34" charset="0"/>
          </a:endParaRPr>
        </a:p>
      </dgm:t>
    </dgm:pt>
    <dgm:pt modelId="{87169445-AD79-446A-B770-479A8163DF1D}" type="sibTrans" cxnId="{A4DF3F19-59E0-4FBB-8CC9-1BBA189D1DD3}">
      <dgm:prSet/>
      <dgm:spPr/>
      <dgm:t>
        <a:bodyPr/>
        <a:lstStyle/>
        <a:p>
          <a:endParaRPr lang="de-DE" sz="1800">
            <a:latin typeface="Bahnschrift Light Condensed" panose="020B0502040204020203" pitchFamily="34" charset="0"/>
          </a:endParaRPr>
        </a:p>
      </dgm:t>
    </dgm:pt>
    <dgm:pt modelId="{055470C6-D5DB-4C40-A67D-24CB9CCF5BBE}">
      <dgm:prSet custT="1"/>
      <dgm:spPr>
        <a:solidFill>
          <a:schemeClr val="bg2">
            <a:lumMod val="75000"/>
            <a:alpha val="87000"/>
          </a:schemeClr>
        </a:solidFill>
        <a:effectLst/>
      </dgm:spPr>
      <dgm:t>
        <a:bodyPr vert="horz" bIns="0" anchor="b" anchorCtr="1"/>
        <a:lstStyle/>
        <a:p>
          <a:r>
            <a:rPr lang="de-DE" sz="1800" b="1" kern="1200" dirty="0">
              <a:ln>
                <a:noFill/>
              </a:ln>
              <a:solidFill>
                <a:schemeClr val="bg1"/>
              </a:solidFill>
              <a:latin typeface="Bahnschrift" panose="020B0502040204020203" pitchFamily="34" charset="0"/>
            </a:rPr>
            <a:t>Lineare </a:t>
          </a:r>
          <a:r>
            <a:rPr lang="de-DE" sz="1800" b="1" kern="1200" dirty="0">
              <a:ln>
                <a:noFill/>
              </a:ln>
              <a:solidFill>
                <a:schemeClr val="bg1"/>
              </a:solidFill>
              <a:latin typeface="Bahnschrift" panose="020B0502040204020203" pitchFamily="34" charset="0"/>
              <a:ea typeface="+mn-ea"/>
              <a:cs typeface="+mn-cs"/>
            </a:rPr>
            <a:t>Regression</a:t>
          </a:r>
        </a:p>
      </dgm:t>
    </dgm:pt>
    <dgm:pt modelId="{029A76E5-65C1-48E8-8E05-E1D17C387CBD}" type="parTrans" cxnId="{1B41C3CB-4996-4763-8BB9-E8B66EDE5CFA}">
      <dgm:prSet/>
      <dgm:spPr/>
      <dgm:t>
        <a:bodyPr/>
        <a:lstStyle/>
        <a:p>
          <a:endParaRPr lang="de-DE" sz="1800">
            <a:latin typeface="Bahnschrift Light Condensed" panose="020B0502040204020203" pitchFamily="34" charset="0"/>
          </a:endParaRPr>
        </a:p>
      </dgm:t>
    </dgm:pt>
    <dgm:pt modelId="{4A640F45-1B0C-4A75-9FA5-3C7E7AE870F5}" type="sibTrans" cxnId="{1B41C3CB-4996-4763-8BB9-E8B66EDE5CFA}">
      <dgm:prSet/>
      <dgm:spPr/>
      <dgm:t>
        <a:bodyPr/>
        <a:lstStyle/>
        <a:p>
          <a:endParaRPr lang="de-DE" sz="1800">
            <a:latin typeface="Bahnschrift Light Condensed" panose="020B0502040204020203" pitchFamily="34" charset="0"/>
          </a:endParaRPr>
        </a:p>
      </dgm:t>
    </dgm:pt>
    <dgm:pt modelId="{257DACD8-8A08-4D81-94EB-D299742D845E}">
      <dgm:prSet custT="1"/>
      <dgm:spPr>
        <a:solidFill>
          <a:schemeClr val="bg2">
            <a:lumMod val="75000"/>
            <a:alpha val="87000"/>
          </a:schemeClr>
        </a:solidFill>
        <a:ln w="38100" cap="flat" cmpd="sng" algn="ctr">
          <a:solidFill>
            <a:srgbClr val="FFFFFF">
              <a:hueOff val="0"/>
              <a:satOff val="0"/>
              <a:lumOff val="0"/>
              <a:alphaOff val="0"/>
            </a:srgbClr>
          </a:solidFill>
          <a:prstDash val="solid"/>
        </a:ln>
        <a:effectLst/>
      </dgm:spPr>
      <dgm:t>
        <a:bodyPr spcFirstLastPara="0" vert="horz" wrap="square" lIns="41910" tIns="41910" rIns="41910" bIns="0" numCol="1" spcCol="1270" anchor="b" anchorCtr="1"/>
        <a:lstStyle/>
        <a:p>
          <a:pPr marL="0" lvl="0" indent="0" algn="ctr" defTabSz="488950">
            <a:lnSpc>
              <a:spcPct val="90000"/>
            </a:lnSpc>
            <a:spcBef>
              <a:spcPct val="0"/>
            </a:spcBef>
            <a:spcAft>
              <a:spcPct val="35000"/>
            </a:spcAft>
            <a:buNone/>
          </a:pPr>
          <a:r>
            <a:rPr lang="de-DE" sz="1800" b="1" kern="1200" dirty="0" err="1">
              <a:ln>
                <a:noFill/>
              </a:ln>
              <a:solidFill>
                <a:schemeClr val="bg1"/>
              </a:solidFill>
              <a:latin typeface="Bahnschrift" panose="020B0502040204020203" pitchFamily="34" charset="0"/>
              <a:ea typeface="+mn-ea"/>
              <a:cs typeface="+mn-cs"/>
            </a:rPr>
            <a:t>Logist</a:t>
          </a:r>
          <a:r>
            <a:rPr lang="de-DE" sz="1800" b="1" kern="1200" dirty="0">
              <a:ln>
                <a:noFill/>
              </a:ln>
              <a:solidFill>
                <a:schemeClr val="bg1"/>
              </a:solidFill>
              <a:latin typeface="Bahnschrift" panose="020B0502040204020203" pitchFamily="34" charset="0"/>
              <a:ea typeface="+mn-ea"/>
              <a:cs typeface="+mn-cs"/>
            </a:rPr>
            <a:t>. Regression</a:t>
          </a:r>
        </a:p>
      </dgm:t>
    </dgm:pt>
    <dgm:pt modelId="{34295A92-F1D7-4211-868A-B2903A1AF167}" type="parTrans" cxnId="{5AFC31B2-B1FF-44D7-BCC2-4FEE2D24B5A5}">
      <dgm:prSet/>
      <dgm:spPr/>
      <dgm:t>
        <a:bodyPr/>
        <a:lstStyle/>
        <a:p>
          <a:endParaRPr lang="de-DE" sz="1800">
            <a:latin typeface="Bahnschrift Light Condensed" panose="020B0502040204020203" pitchFamily="34" charset="0"/>
          </a:endParaRPr>
        </a:p>
      </dgm:t>
    </dgm:pt>
    <dgm:pt modelId="{61D72755-C7E3-44A9-BF48-684AC608344F}" type="sibTrans" cxnId="{5AFC31B2-B1FF-44D7-BCC2-4FEE2D24B5A5}">
      <dgm:prSet/>
      <dgm:spPr/>
      <dgm:t>
        <a:bodyPr/>
        <a:lstStyle/>
        <a:p>
          <a:endParaRPr lang="de-DE" sz="1800">
            <a:latin typeface="Bahnschrift Light Condensed" panose="020B0502040204020203" pitchFamily="34" charset="0"/>
          </a:endParaRPr>
        </a:p>
      </dgm:t>
    </dgm:pt>
    <dgm:pt modelId="{B655A5FB-9E74-4B93-BFC8-C4789623EF51}" type="pres">
      <dgm:prSet presAssocID="{455C4A07-14F9-4A49-BAD5-282C8531E682}" presName="Name0" presStyleCnt="0">
        <dgm:presLayoutVars>
          <dgm:dir/>
          <dgm:resizeHandles val="exact"/>
        </dgm:presLayoutVars>
      </dgm:prSet>
      <dgm:spPr/>
    </dgm:pt>
    <dgm:pt modelId="{D68B89A9-6E2B-4593-95C7-44E9E66BD232}" type="pres">
      <dgm:prSet presAssocID="{455C4A07-14F9-4A49-BAD5-282C8531E682}" presName="fgShape" presStyleLbl="fgShp" presStyleIdx="0" presStyleCnt="1" custScaleX="108696" custScaleY="221511" custLinFactY="17077" custLinFactNeighborY="100000"/>
      <dgm:spPr>
        <a:prstGeom prst="mathPlus">
          <a:avLst/>
        </a:prstGeom>
        <a:noFill/>
        <a:ln>
          <a:noFill/>
        </a:ln>
      </dgm:spPr>
    </dgm:pt>
    <dgm:pt modelId="{00EB27D0-3FF2-4D46-A5C6-1A442E67DA66}" type="pres">
      <dgm:prSet presAssocID="{455C4A07-14F9-4A49-BAD5-282C8531E682}" presName="linComp" presStyleCnt="0"/>
      <dgm:spPr/>
    </dgm:pt>
    <dgm:pt modelId="{24A1B79F-606F-4620-8711-0030A02AB873}" type="pres">
      <dgm:prSet presAssocID="{33518250-A981-4BD1-BDDC-E9AC503B7685}" presName="compNode" presStyleCnt="0"/>
      <dgm:spPr/>
    </dgm:pt>
    <dgm:pt modelId="{9DA42C44-F8F4-473B-B520-6CACC60A46E6}" type="pres">
      <dgm:prSet presAssocID="{33518250-A981-4BD1-BDDC-E9AC503B7685}" presName="bkgdShape" presStyleLbl="node1" presStyleIdx="0" presStyleCnt="4" custLinFactNeighborX="2400"/>
      <dgm:spPr/>
    </dgm:pt>
    <dgm:pt modelId="{E22F3A12-2C54-4DA1-9410-697AF010CD16}" type="pres">
      <dgm:prSet presAssocID="{33518250-A981-4BD1-BDDC-E9AC503B7685}" presName="nodeTx" presStyleLbl="node1" presStyleIdx="0" presStyleCnt="4">
        <dgm:presLayoutVars>
          <dgm:bulletEnabled val="1"/>
        </dgm:presLayoutVars>
      </dgm:prSet>
      <dgm:spPr/>
    </dgm:pt>
    <dgm:pt modelId="{5D6FCD22-D6A8-4B46-8D16-C6D00429D983}" type="pres">
      <dgm:prSet presAssocID="{33518250-A981-4BD1-BDDC-E9AC503B7685}" presName="invisiNode" presStyleLbl="node1" presStyleIdx="0" presStyleCnt="4"/>
      <dgm:spPr/>
    </dgm:pt>
    <dgm:pt modelId="{66A9EFEE-0402-486F-9825-39082474459A}" type="pres">
      <dgm:prSet presAssocID="{33518250-A981-4BD1-BDDC-E9AC503B7685}" presName="imagNode" presStyleLbl="fgImgPlace1" presStyleIdx="0" presStyleCnt="4">
        <dgm:style>
          <a:lnRef idx="2">
            <a:schemeClr val="accent2"/>
          </a:lnRef>
          <a:fillRef idx="1">
            <a:schemeClr val="lt1"/>
          </a:fillRef>
          <a:effectRef idx="0">
            <a:schemeClr val="accent2"/>
          </a:effectRef>
          <a:fontRef idx="minor">
            <a:schemeClr val="dk1"/>
          </a:fontRef>
        </dgm:style>
      </dgm:prSet>
      <dgm:spPr>
        <a:xfrm>
          <a:off x="64058"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 modelId="{7819F8A0-9B0F-44FF-BFA4-34CE80C6C85E}" type="pres">
      <dgm:prSet presAssocID="{8656647E-87D7-4CB8-B24F-4A85DE19438B}" presName="sibTrans" presStyleLbl="sibTrans2D1" presStyleIdx="0" presStyleCnt="0"/>
      <dgm:spPr/>
    </dgm:pt>
    <dgm:pt modelId="{269DF9B9-2AE4-4DCA-9477-4A0717440125}" type="pres">
      <dgm:prSet presAssocID="{EABFA581-E007-4635-B134-89B858099B15}" presName="compNode" presStyleCnt="0"/>
      <dgm:spPr/>
    </dgm:pt>
    <dgm:pt modelId="{2F33BDDD-D3CC-4127-9F93-5D415F28BD62}" type="pres">
      <dgm:prSet presAssocID="{EABFA581-E007-4635-B134-89B858099B15}" presName="bkgdShape" presStyleLbl="node1" presStyleIdx="1" presStyleCnt="4"/>
      <dgm:spPr/>
    </dgm:pt>
    <dgm:pt modelId="{0B1C7046-9749-4273-85F7-43831CD87222}" type="pres">
      <dgm:prSet presAssocID="{EABFA581-E007-4635-B134-89B858099B15}" presName="nodeTx" presStyleLbl="node1" presStyleIdx="1" presStyleCnt="4">
        <dgm:presLayoutVars>
          <dgm:bulletEnabled val="1"/>
        </dgm:presLayoutVars>
      </dgm:prSet>
      <dgm:spPr/>
    </dgm:pt>
    <dgm:pt modelId="{238E30BE-4332-416F-AB85-3F4A00088DFD}" type="pres">
      <dgm:prSet presAssocID="{EABFA581-E007-4635-B134-89B858099B15}" presName="invisiNode" presStyleLbl="node1" presStyleIdx="1" presStyleCnt="4"/>
      <dgm:spPr/>
    </dgm:pt>
    <dgm:pt modelId="{BD862FD2-0C4F-4919-821A-BA749406A72E}" type="pres">
      <dgm:prSet presAssocID="{EABFA581-E007-4635-B134-89B858099B15}" presName="imagNode" presStyleLbl="fgImgPlace1" presStyleIdx="1" presStyleCnt="4"/>
      <dgm:spPr>
        <a:xfrm>
          <a:off x="1512780"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 modelId="{60EF8830-D679-4DA0-994E-65B400D43277}" type="pres">
      <dgm:prSet presAssocID="{87169445-AD79-446A-B770-479A8163DF1D}" presName="sibTrans" presStyleLbl="sibTrans2D1" presStyleIdx="0" presStyleCnt="0"/>
      <dgm:spPr/>
    </dgm:pt>
    <dgm:pt modelId="{2FCB661E-13B7-4A70-B2F5-A08BB4C8E8CA}" type="pres">
      <dgm:prSet presAssocID="{055470C6-D5DB-4C40-A67D-24CB9CCF5BBE}" presName="compNode" presStyleCnt="0"/>
      <dgm:spPr/>
    </dgm:pt>
    <dgm:pt modelId="{4206A5B0-FA6B-4175-992D-F57E39C38963}" type="pres">
      <dgm:prSet presAssocID="{055470C6-D5DB-4C40-A67D-24CB9CCF5BBE}" presName="bkgdShape" presStyleLbl="node1" presStyleIdx="2" presStyleCnt="4"/>
      <dgm:spPr/>
    </dgm:pt>
    <dgm:pt modelId="{6DF18098-4A0D-4B4C-8858-FFA5868F1C42}" type="pres">
      <dgm:prSet presAssocID="{055470C6-D5DB-4C40-A67D-24CB9CCF5BBE}" presName="nodeTx" presStyleLbl="node1" presStyleIdx="2" presStyleCnt="4">
        <dgm:presLayoutVars>
          <dgm:bulletEnabled val="1"/>
        </dgm:presLayoutVars>
      </dgm:prSet>
      <dgm:spPr/>
    </dgm:pt>
    <dgm:pt modelId="{8B3F880E-8B4D-42AA-B85C-F48F309ED04C}" type="pres">
      <dgm:prSet presAssocID="{055470C6-D5DB-4C40-A67D-24CB9CCF5BBE}" presName="invisiNode" presStyleLbl="node1" presStyleIdx="2" presStyleCnt="4"/>
      <dgm:spPr/>
    </dgm:pt>
    <dgm:pt modelId="{829B97BA-0AD1-4975-A9FD-1E000C91CBEA}" type="pres">
      <dgm:prSet presAssocID="{055470C6-D5DB-4C40-A67D-24CB9CCF5BBE}" presName="imagNode" presStyleLbl="fgImgPlace1" presStyleIdx="2" presStyleCnt="4"/>
      <dgm:spPr>
        <a:xfrm>
          <a:off x="2961501"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 modelId="{35B8BD6C-8DD9-4050-9E3F-EAA123BF13C8}" type="pres">
      <dgm:prSet presAssocID="{4A640F45-1B0C-4A75-9FA5-3C7E7AE870F5}" presName="sibTrans" presStyleLbl="sibTrans2D1" presStyleIdx="0" presStyleCnt="0"/>
      <dgm:spPr/>
    </dgm:pt>
    <dgm:pt modelId="{3F05594B-8E6F-428C-8A2F-57FD8A33ED6D}" type="pres">
      <dgm:prSet presAssocID="{257DACD8-8A08-4D81-94EB-D299742D845E}" presName="compNode" presStyleCnt="0"/>
      <dgm:spPr/>
    </dgm:pt>
    <dgm:pt modelId="{5AF70535-EEC6-40D4-9211-96F7E47D2533}" type="pres">
      <dgm:prSet presAssocID="{257DACD8-8A08-4D81-94EB-D299742D845E}" presName="bkgdShape" presStyleLbl="node1" presStyleIdx="3" presStyleCnt="4" custLinFactNeighborX="95" custLinFactNeighborY="155"/>
      <dgm:spPr/>
    </dgm:pt>
    <dgm:pt modelId="{F19A9BA6-A911-41D8-8515-37D58075892B}" type="pres">
      <dgm:prSet presAssocID="{257DACD8-8A08-4D81-94EB-D299742D845E}" presName="nodeTx" presStyleLbl="node1" presStyleIdx="3" presStyleCnt="4">
        <dgm:presLayoutVars>
          <dgm:bulletEnabled val="1"/>
        </dgm:presLayoutVars>
      </dgm:prSet>
      <dgm:spPr/>
    </dgm:pt>
    <dgm:pt modelId="{366FF60E-8642-484B-B1D8-8FB54E34F025}" type="pres">
      <dgm:prSet presAssocID="{257DACD8-8A08-4D81-94EB-D299742D845E}" presName="invisiNode" presStyleLbl="node1" presStyleIdx="3" presStyleCnt="4"/>
      <dgm:spPr/>
    </dgm:pt>
    <dgm:pt modelId="{1F45BD2E-A323-464E-AAA4-F30EE8DB14B7}" type="pres">
      <dgm:prSet presAssocID="{257DACD8-8A08-4D81-94EB-D299742D845E}" presName="imagNode" presStyleLbl="fgImgPlace1" presStyleIdx="3" presStyleCnt="4"/>
      <dgm:spPr>
        <a:xfrm>
          <a:off x="4410222"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Lst>
  <dgm:cxnLst>
    <dgm:cxn modelId="{A4DF3F19-59E0-4FBB-8CC9-1BBA189D1DD3}" srcId="{455C4A07-14F9-4A49-BAD5-282C8531E682}" destId="{EABFA581-E007-4635-B134-89B858099B15}" srcOrd="1" destOrd="0" parTransId="{68C79726-BBD4-4FDD-878B-2768B4EA8991}" sibTransId="{87169445-AD79-446A-B770-479A8163DF1D}"/>
    <dgm:cxn modelId="{EB0C3123-879F-49E1-AA55-9A2A27F18AC0}" type="presOf" srcId="{257DACD8-8A08-4D81-94EB-D299742D845E}" destId="{5AF70535-EEC6-40D4-9211-96F7E47D2533}" srcOrd="0" destOrd="0" presId="urn:microsoft.com/office/officeart/2005/8/layout/hList7"/>
    <dgm:cxn modelId="{EAACC925-0EA6-4DA2-B6D3-09482D1A4F0A}" type="presOf" srcId="{33518250-A981-4BD1-BDDC-E9AC503B7685}" destId="{E22F3A12-2C54-4DA1-9410-697AF010CD16}" srcOrd="1" destOrd="0" presId="urn:microsoft.com/office/officeart/2005/8/layout/hList7"/>
    <dgm:cxn modelId="{B61F6B28-9C8A-4771-8201-889C8D7B4C16}" type="presOf" srcId="{4A640F45-1B0C-4A75-9FA5-3C7E7AE870F5}" destId="{35B8BD6C-8DD9-4050-9E3F-EAA123BF13C8}" srcOrd="0" destOrd="0" presId="urn:microsoft.com/office/officeart/2005/8/layout/hList7"/>
    <dgm:cxn modelId="{8340103D-CE35-48D9-A6C8-3A300E64ACB7}" type="presOf" srcId="{87169445-AD79-446A-B770-479A8163DF1D}" destId="{60EF8830-D679-4DA0-994E-65B400D43277}" srcOrd="0" destOrd="0" presId="urn:microsoft.com/office/officeart/2005/8/layout/hList7"/>
    <dgm:cxn modelId="{9B60C97A-4BDF-4287-89EC-C9C0E61BA5D6}" type="presOf" srcId="{455C4A07-14F9-4A49-BAD5-282C8531E682}" destId="{B655A5FB-9E74-4B93-BFC8-C4789623EF51}" srcOrd="0" destOrd="0" presId="urn:microsoft.com/office/officeart/2005/8/layout/hList7"/>
    <dgm:cxn modelId="{030BFA92-2741-401C-93EB-D2EF2C2FBCAA}" type="presOf" srcId="{8656647E-87D7-4CB8-B24F-4A85DE19438B}" destId="{7819F8A0-9B0F-44FF-BFA4-34CE80C6C85E}" srcOrd="0" destOrd="0" presId="urn:microsoft.com/office/officeart/2005/8/layout/hList7"/>
    <dgm:cxn modelId="{8D0C87A2-DE0F-470D-9ED0-3C3E0091AE4C}" type="presOf" srcId="{257DACD8-8A08-4D81-94EB-D299742D845E}" destId="{F19A9BA6-A911-41D8-8515-37D58075892B}" srcOrd="1" destOrd="0" presId="urn:microsoft.com/office/officeart/2005/8/layout/hList7"/>
    <dgm:cxn modelId="{67CEF2AA-48A3-4072-A214-17D6A5BC4FC5}" type="presOf" srcId="{EABFA581-E007-4635-B134-89B858099B15}" destId="{0B1C7046-9749-4273-85F7-43831CD87222}" srcOrd="1" destOrd="0" presId="urn:microsoft.com/office/officeart/2005/8/layout/hList7"/>
    <dgm:cxn modelId="{5AFC31B2-B1FF-44D7-BCC2-4FEE2D24B5A5}" srcId="{455C4A07-14F9-4A49-BAD5-282C8531E682}" destId="{257DACD8-8A08-4D81-94EB-D299742D845E}" srcOrd="3" destOrd="0" parTransId="{34295A92-F1D7-4211-868A-B2903A1AF167}" sibTransId="{61D72755-C7E3-44A9-BF48-684AC608344F}"/>
    <dgm:cxn modelId="{B73B9BBA-EDEB-4B4A-9E13-E5654568B897}" type="presOf" srcId="{055470C6-D5DB-4C40-A67D-24CB9CCF5BBE}" destId="{4206A5B0-FA6B-4175-992D-F57E39C38963}" srcOrd="0" destOrd="0" presId="urn:microsoft.com/office/officeart/2005/8/layout/hList7"/>
    <dgm:cxn modelId="{EC52E0BA-8EC1-4927-94B6-806DB72D1D39}" type="presOf" srcId="{33518250-A981-4BD1-BDDC-E9AC503B7685}" destId="{9DA42C44-F8F4-473B-B520-6CACC60A46E6}" srcOrd="0" destOrd="0" presId="urn:microsoft.com/office/officeart/2005/8/layout/hList7"/>
    <dgm:cxn modelId="{7DBEEEBA-374A-493F-B6A8-691A058A2F15}" type="presOf" srcId="{EABFA581-E007-4635-B134-89B858099B15}" destId="{2F33BDDD-D3CC-4127-9F93-5D415F28BD62}" srcOrd="0" destOrd="0" presId="urn:microsoft.com/office/officeart/2005/8/layout/hList7"/>
    <dgm:cxn modelId="{E95DBDC5-45D4-49E6-8B40-1893A3EF57E4}" type="presOf" srcId="{055470C6-D5DB-4C40-A67D-24CB9CCF5BBE}" destId="{6DF18098-4A0D-4B4C-8858-FFA5868F1C42}" srcOrd="1" destOrd="0" presId="urn:microsoft.com/office/officeart/2005/8/layout/hList7"/>
    <dgm:cxn modelId="{682095CA-80A3-4BFE-ADCB-F50543FD990C}" srcId="{455C4A07-14F9-4A49-BAD5-282C8531E682}" destId="{33518250-A981-4BD1-BDDC-E9AC503B7685}" srcOrd="0" destOrd="0" parTransId="{2D3C30A6-D444-4A2D-9C7C-31BAC112A0FE}" sibTransId="{8656647E-87D7-4CB8-B24F-4A85DE19438B}"/>
    <dgm:cxn modelId="{1B41C3CB-4996-4763-8BB9-E8B66EDE5CFA}" srcId="{455C4A07-14F9-4A49-BAD5-282C8531E682}" destId="{055470C6-D5DB-4C40-A67D-24CB9CCF5BBE}" srcOrd="2" destOrd="0" parTransId="{029A76E5-65C1-48E8-8E05-E1D17C387CBD}" sibTransId="{4A640F45-1B0C-4A75-9FA5-3C7E7AE870F5}"/>
    <dgm:cxn modelId="{44D88861-0622-44F9-98F8-593943BB9D08}" type="presParOf" srcId="{B655A5FB-9E74-4B93-BFC8-C4789623EF51}" destId="{D68B89A9-6E2B-4593-95C7-44E9E66BD232}" srcOrd="0" destOrd="0" presId="urn:microsoft.com/office/officeart/2005/8/layout/hList7"/>
    <dgm:cxn modelId="{029D55DA-7767-44FE-8ACB-2A30E5BF9597}" type="presParOf" srcId="{B655A5FB-9E74-4B93-BFC8-C4789623EF51}" destId="{00EB27D0-3FF2-4D46-A5C6-1A442E67DA66}" srcOrd="1" destOrd="0" presId="urn:microsoft.com/office/officeart/2005/8/layout/hList7"/>
    <dgm:cxn modelId="{A0539566-FAC0-4C23-9049-E62FC5973561}" type="presParOf" srcId="{00EB27D0-3FF2-4D46-A5C6-1A442E67DA66}" destId="{24A1B79F-606F-4620-8711-0030A02AB873}" srcOrd="0" destOrd="0" presId="urn:microsoft.com/office/officeart/2005/8/layout/hList7"/>
    <dgm:cxn modelId="{7DE96068-2F16-442D-B116-835945A18831}" type="presParOf" srcId="{24A1B79F-606F-4620-8711-0030A02AB873}" destId="{9DA42C44-F8F4-473B-B520-6CACC60A46E6}" srcOrd="0" destOrd="0" presId="urn:microsoft.com/office/officeart/2005/8/layout/hList7"/>
    <dgm:cxn modelId="{AEE31BA9-B15A-4E7E-B122-319993F958DB}" type="presParOf" srcId="{24A1B79F-606F-4620-8711-0030A02AB873}" destId="{E22F3A12-2C54-4DA1-9410-697AF010CD16}" srcOrd="1" destOrd="0" presId="urn:microsoft.com/office/officeart/2005/8/layout/hList7"/>
    <dgm:cxn modelId="{0C2BEF58-B20B-4DEF-BEA9-FF1FBE174D8D}" type="presParOf" srcId="{24A1B79F-606F-4620-8711-0030A02AB873}" destId="{5D6FCD22-D6A8-4B46-8D16-C6D00429D983}" srcOrd="2" destOrd="0" presId="urn:microsoft.com/office/officeart/2005/8/layout/hList7"/>
    <dgm:cxn modelId="{CEB98B64-6813-4062-84D4-0FA5497AA98C}" type="presParOf" srcId="{24A1B79F-606F-4620-8711-0030A02AB873}" destId="{66A9EFEE-0402-486F-9825-39082474459A}" srcOrd="3" destOrd="0" presId="urn:microsoft.com/office/officeart/2005/8/layout/hList7"/>
    <dgm:cxn modelId="{14F27EBF-EC96-4587-9743-23A77359609E}" type="presParOf" srcId="{00EB27D0-3FF2-4D46-A5C6-1A442E67DA66}" destId="{7819F8A0-9B0F-44FF-BFA4-34CE80C6C85E}" srcOrd="1" destOrd="0" presId="urn:microsoft.com/office/officeart/2005/8/layout/hList7"/>
    <dgm:cxn modelId="{DC485611-0991-4B48-9D3B-A13BDBCE9711}" type="presParOf" srcId="{00EB27D0-3FF2-4D46-A5C6-1A442E67DA66}" destId="{269DF9B9-2AE4-4DCA-9477-4A0717440125}" srcOrd="2" destOrd="0" presId="urn:microsoft.com/office/officeart/2005/8/layout/hList7"/>
    <dgm:cxn modelId="{B6D4E86F-0ED9-4E28-B9A3-135E6986E7C6}" type="presParOf" srcId="{269DF9B9-2AE4-4DCA-9477-4A0717440125}" destId="{2F33BDDD-D3CC-4127-9F93-5D415F28BD62}" srcOrd="0" destOrd="0" presId="urn:microsoft.com/office/officeart/2005/8/layout/hList7"/>
    <dgm:cxn modelId="{EB3B7E2F-BC3C-4EDB-9604-0614635904C0}" type="presParOf" srcId="{269DF9B9-2AE4-4DCA-9477-4A0717440125}" destId="{0B1C7046-9749-4273-85F7-43831CD87222}" srcOrd="1" destOrd="0" presId="urn:microsoft.com/office/officeart/2005/8/layout/hList7"/>
    <dgm:cxn modelId="{8410048D-CEF7-4A70-BAE6-BFA0F6D05DDE}" type="presParOf" srcId="{269DF9B9-2AE4-4DCA-9477-4A0717440125}" destId="{238E30BE-4332-416F-AB85-3F4A00088DFD}" srcOrd="2" destOrd="0" presId="urn:microsoft.com/office/officeart/2005/8/layout/hList7"/>
    <dgm:cxn modelId="{989B9005-C609-4FEE-8273-A27CF0441F81}" type="presParOf" srcId="{269DF9B9-2AE4-4DCA-9477-4A0717440125}" destId="{BD862FD2-0C4F-4919-821A-BA749406A72E}" srcOrd="3" destOrd="0" presId="urn:microsoft.com/office/officeart/2005/8/layout/hList7"/>
    <dgm:cxn modelId="{CDD17B05-7D64-4E7F-9D4D-FC1F11E140AF}" type="presParOf" srcId="{00EB27D0-3FF2-4D46-A5C6-1A442E67DA66}" destId="{60EF8830-D679-4DA0-994E-65B400D43277}" srcOrd="3" destOrd="0" presId="urn:microsoft.com/office/officeart/2005/8/layout/hList7"/>
    <dgm:cxn modelId="{45BF582D-6AEA-4A0D-8BCB-25290D6C80F2}" type="presParOf" srcId="{00EB27D0-3FF2-4D46-A5C6-1A442E67DA66}" destId="{2FCB661E-13B7-4A70-B2F5-A08BB4C8E8CA}" srcOrd="4" destOrd="0" presId="urn:microsoft.com/office/officeart/2005/8/layout/hList7"/>
    <dgm:cxn modelId="{1E4BECEB-DCAF-4C38-8E0F-CDB825B45752}" type="presParOf" srcId="{2FCB661E-13B7-4A70-B2F5-A08BB4C8E8CA}" destId="{4206A5B0-FA6B-4175-992D-F57E39C38963}" srcOrd="0" destOrd="0" presId="urn:microsoft.com/office/officeart/2005/8/layout/hList7"/>
    <dgm:cxn modelId="{594BA63D-2FD0-412C-AC0E-1797F65A22B4}" type="presParOf" srcId="{2FCB661E-13B7-4A70-B2F5-A08BB4C8E8CA}" destId="{6DF18098-4A0D-4B4C-8858-FFA5868F1C42}" srcOrd="1" destOrd="0" presId="urn:microsoft.com/office/officeart/2005/8/layout/hList7"/>
    <dgm:cxn modelId="{CE6170B8-53F8-42CE-AEE5-C526499F1376}" type="presParOf" srcId="{2FCB661E-13B7-4A70-B2F5-A08BB4C8E8CA}" destId="{8B3F880E-8B4D-42AA-B85C-F48F309ED04C}" srcOrd="2" destOrd="0" presId="urn:microsoft.com/office/officeart/2005/8/layout/hList7"/>
    <dgm:cxn modelId="{CC45338D-6D95-432A-9C37-FD24DD33565E}" type="presParOf" srcId="{2FCB661E-13B7-4A70-B2F5-A08BB4C8E8CA}" destId="{829B97BA-0AD1-4975-A9FD-1E000C91CBEA}" srcOrd="3" destOrd="0" presId="urn:microsoft.com/office/officeart/2005/8/layout/hList7"/>
    <dgm:cxn modelId="{D8B6E219-E137-4244-BAC7-C3B0E9745A1C}" type="presParOf" srcId="{00EB27D0-3FF2-4D46-A5C6-1A442E67DA66}" destId="{35B8BD6C-8DD9-4050-9E3F-EAA123BF13C8}" srcOrd="5" destOrd="0" presId="urn:microsoft.com/office/officeart/2005/8/layout/hList7"/>
    <dgm:cxn modelId="{C54D9071-6AD5-4EFD-856B-518A9320E8A1}" type="presParOf" srcId="{00EB27D0-3FF2-4D46-A5C6-1A442E67DA66}" destId="{3F05594B-8E6F-428C-8A2F-57FD8A33ED6D}" srcOrd="6" destOrd="0" presId="urn:microsoft.com/office/officeart/2005/8/layout/hList7"/>
    <dgm:cxn modelId="{F2AEB3FE-40F5-4E63-ABCC-8E8901E4D6E5}" type="presParOf" srcId="{3F05594B-8E6F-428C-8A2F-57FD8A33ED6D}" destId="{5AF70535-EEC6-40D4-9211-96F7E47D2533}" srcOrd="0" destOrd="0" presId="urn:microsoft.com/office/officeart/2005/8/layout/hList7"/>
    <dgm:cxn modelId="{DCC43252-5C60-437E-B514-480B92342182}" type="presParOf" srcId="{3F05594B-8E6F-428C-8A2F-57FD8A33ED6D}" destId="{F19A9BA6-A911-41D8-8515-37D58075892B}" srcOrd="1" destOrd="0" presId="urn:microsoft.com/office/officeart/2005/8/layout/hList7"/>
    <dgm:cxn modelId="{3E89F1C9-B088-46BF-A0F0-876A070334C3}" type="presParOf" srcId="{3F05594B-8E6F-428C-8A2F-57FD8A33ED6D}" destId="{366FF60E-8642-484B-B1D8-8FB54E34F025}" srcOrd="2" destOrd="0" presId="urn:microsoft.com/office/officeart/2005/8/layout/hList7"/>
    <dgm:cxn modelId="{BD4B6347-6D99-48CC-B32B-2E69ADE1CE96}" type="presParOf" srcId="{3F05594B-8E6F-428C-8A2F-57FD8A33ED6D}" destId="{1F45BD2E-A323-464E-AAA4-F30EE8DB14B7}" srcOrd="3" destOrd="0" presId="urn:microsoft.com/office/officeart/2005/8/layout/hList7"/>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55C4A07-14F9-4A49-BAD5-282C8531E682}" type="doc">
      <dgm:prSet loTypeId="urn:microsoft.com/office/officeart/2005/8/layout/hList7" loCatId="process" qsTypeId="urn:microsoft.com/office/officeart/2005/8/quickstyle/simple2" qsCatId="simple" csTypeId="urn:microsoft.com/office/officeart/2005/8/colors/accent1_2" csCatId="accent1" phldr="1"/>
      <dgm:spPr/>
      <dgm:t>
        <a:bodyPr/>
        <a:lstStyle/>
        <a:p>
          <a:endParaRPr lang="de-DE"/>
        </a:p>
      </dgm:t>
    </dgm:pt>
    <dgm:pt modelId="{33518250-A981-4BD1-BDDC-E9AC503B7685}">
      <dgm:prSet custT="1"/>
      <dgm:spPr>
        <a:solidFill>
          <a:schemeClr val="bg2">
            <a:lumMod val="75000"/>
            <a:alpha val="87000"/>
          </a:schemeClr>
        </a:solidFill>
        <a:ln w="38100" cap="flat" cmpd="sng" algn="ctr">
          <a:solidFill>
            <a:srgbClr val="FFFFFF">
              <a:hueOff val="0"/>
              <a:satOff val="0"/>
              <a:lumOff val="0"/>
              <a:alphaOff val="0"/>
            </a:srgbClr>
          </a:solidFill>
          <a:prstDash val="solid"/>
        </a:ln>
        <a:effectLst/>
      </dgm:spPr>
      <dgm:t>
        <a:bodyPr spcFirstLastPara="0" vert="horz" wrap="square" lIns="41910" tIns="41910" rIns="41910" bIns="0" numCol="1" spcCol="1270" anchor="b" anchorCtr="1"/>
        <a:lstStyle/>
        <a:p>
          <a:pPr marL="0" lvl="0" indent="0" algn="ctr" defTabSz="488950">
            <a:lnSpc>
              <a:spcPct val="90000"/>
            </a:lnSpc>
            <a:spcBef>
              <a:spcPct val="0"/>
            </a:spcBef>
            <a:spcAft>
              <a:spcPct val="35000"/>
            </a:spcAft>
            <a:buNone/>
          </a:pPr>
          <a:r>
            <a:rPr lang="de-DE" sz="1800" b="1" kern="1200" dirty="0">
              <a:ln>
                <a:noFill/>
              </a:ln>
              <a:solidFill>
                <a:schemeClr val="bg1"/>
              </a:solidFill>
              <a:latin typeface="Bahnschrift Light" panose="020B0502040204020203" pitchFamily="34" charset="0"/>
              <a:ea typeface="+mn-ea"/>
              <a:cs typeface="+mn-cs"/>
            </a:rPr>
            <a:t>Naive Bayes</a:t>
          </a:r>
        </a:p>
      </dgm:t>
    </dgm:pt>
    <dgm:pt modelId="{2D3C30A6-D444-4A2D-9C7C-31BAC112A0FE}" type="parTrans" cxnId="{682095CA-80A3-4BFE-ADCB-F50543FD990C}">
      <dgm:prSet/>
      <dgm:spPr/>
      <dgm:t>
        <a:bodyPr/>
        <a:lstStyle/>
        <a:p>
          <a:endParaRPr lang="de-DE" sz="1800">
            <a:latin typeface="Bahnschrift Light Condensed" panose="020B0502040204020203" pitchFamily="34" charset="0"/>
          </a:endParaRPr>
        </a:p>
      </dgm:t>
    </dgm:pt>
    <dgm:pt modelId="{8656647E-87D7-4CB8-B24F-4A85DE19438B}" type="sibTrans" cxnId="{682095CA-80A3-4BFE-ADCB-F50543FD990C}">
      <dgm:prSet/>
      <dgm:spPr/>
      <dgm:t>
        <a:bodyPr/>
        <a:lstStyle/>
        <a:p>
          <a:endParaRPr lang="de-DE" sz="1800">
            <a:latin typeface="Bahnschrift Light Condensed" panose="020B0502040204020203" pitchFamily="34" charset="0"/>
          </a:endParaRPr>
        </a:p>
      </dgm:t>
    </dgm:pt>
    <dgm:pt modelId="{EABFA581-E007-4635-B134-89B858099B15}">
      <dgm:prSet custT="1"/>
      <dgm:spPr>
        <a:solidFill>
          <a:schemeClr val="bg2">
            <a:lumMod val="75000"/>
            <a:alpha val="87000"/>
          </a:schemeClr>
        </a:solidFill>
        <a:ln w="38100" cap="flat" cmpd="sng" algn="ctr">
          <a:solidFill>
            <a:srgbClr val="FFFFFF">
              <a:hueOff val="0"/>
              <a:satOff val="0"/>
              <a:lumOff val="0"/>
              <a:alphaOff val="0"/>
            </a:srgbClr>
          </a:solidFill>
          <a:prstDash val="solid"/>
        </a:ln>
        <a:effectLst/>
      </dgm:spPr>
      <dgm:t>
        <a:bodyPr spcFirstLastPara="0" vert="horz" wrap="square" lIns="41910" tIns="41910" rIns="41910" bIns="0" numCol="1" spcCol="1270" anchor="b" anchorCtr="1"/>
        <a:lstStyle/>
        <a:p>
          <a:r>
            <a:rPr lang="de-DE" sz="1800" b="1" kern="1200" dirty="0">
              <a:ln>
                <a:noFill/>
              </a:ln>
              <a:solidFill>
                <a:schemeClr val="bg1"/>
              </a:solidFill>
              <a:latin typeface="Bahnschrift Light Condensed" panose="020B0502040204020203" pitchFamily="34" charset="0"/>
            </a:rPr>
            <a:t>Support Vektor </a:t>
          </a:r>
          <a:r>
            <a:rPr lang="de-DE" sz="1800" b="1" kern="1200" dirty="0" err="1">
              <a:ln>
                <a:noFill/>
              </a:ln>
              <a:solidFill>
                <a:schemeClr val="bg1"/>
              </a:solidFill>
              <a:latin typeface="Bahnschrift Light Condensed" panose="020B0502040204020203" pitchFamily="34" charset="0"/>
            </a:rPr>
            <a:t>Machine</a:t>
          </a:r>
          <a:endParaRPr lang="de-DE" sz="1800" b="1" kern="1200" dirty="0">
            <a:ln>
              <a:noFill/>
            </a:ln>
            <a:solidFill>
              <a:schemeClr val="bg1"/>
            </a:solidFill>
            <a:latin typeface="Bahnschrift Light Condensed" panose="020B0502040204020203" pitchFamily="34" charset="0"/>
            <a:ea typeface="+mn-ea"/>
            <a:cs typeface="+mn-cs"/>
          </a:endParaRPr>
        </a:p>
      </dgm:t>
    </dgm:pt>
    <dgm:pt modelId="{68C79726-BBD4-4FDD-878B-2768B4EA8991}" type="parTrans" cxnId="{A4DF3F19-59E0-4FBB-8CC9-1BBA189D1DD3}">
      <dgm:prSet/>
      <dgm:spPr/>
      <dgm:t>
        <a:bodyPr/>
        <a:lstStyle/>
        <a:p>
          <a:endParaRPr lang="de-DE" sz="1800">
            <a:latin typeface="Bahnschrift Light Condensed" panose="020B0502040204020203" pitchFamily="34" charset="0"/>
          </a:endParaRPr>
        </a:p>
      </dgm:t>
    </dgm:pt>
    <dgm:pt modelId="{87169445-AD79-446A-B770-479A8163DF1D}" type="sibTrans" cxnId="{A4DF3F19-59E0-4FBB-8CC9-1BBA189D1DD3}">
      <dgm:prSet/>
      <dgm:spPr/>
      <dgm:t>
        <a:bodyPr/>
        <a:lstStyle/>
        <a:p>
          <a:endParaRPr lang="de-DE" sz="1800">
            <a:latin typeface="Bahnschrift Light Condensed" panose="020B0502040204020203" pitchFamily="34" charset="0"/>
          </a:endParaRPr>
        </a:p>
      </dgm:t>
    </dgm:pt>
    <dgm:pt modelId="{055470C6-D5DB-4C40-A67D-24CB9CCF5BBE}">
      <dgm:prSet custT="1"/>
      <dgm:spPr>
        <a:solidFill>
          <a:srgbClr val="FE8533">
            <a:alpha val="87000"/>
          </a:srgbClr>
        </a:solidFill>
        <a:effectLst/>
      </dgm:spPr>
      <dgm:t>
        <a:bodyPr vert="horz" bIns="0" anchor="b" anchorCtr="1"/>
        <a:lstStyle/>
        <a:p>
          <a:r>
            <a:rPr lang="de-DE" sz="1800" b="1" kern="1200" dirty="0" err="1">
              <a:ln>
                <a:noFill/>
              </a:ln>
              <a:solidFill>
                <a:schemeClr val="bg1"/>
              </a:solidFill>
              <a:latin typeface="Bahnschrift Light Condensed" panose="020B0502040204020203" pitchFamily="34" charset="0"/>
              <a:ea typeface="+mn-ea"/>
              <a:cs typeface="+mn-cs"/>
            </a:rPr>
            <a:t>Decision</a:t>
          </a:r>
          <a:r>
            <a:rPr lang="de-DE" sz="1800" b="1" kern="1200" dirty="0">
              <a:ln>
                <a:noFill/>
              </a:ln>
              <a:solidFill>
                <a:schemeClr val="bg1"/>
              </a:solidFill>
              <a:latin typeface="Bahnschrift Light Condensed" panose="020B0502040204020203" pitchFamily="34" charset="0"/>
              <a:ea typeface="+mn-ea"/>
              <a:cs typeface="+mn-cs"/>
            </a:rPr>
            <a:t> </a:t>
          </a:r>
          <a:r>
            <a:rPr lang="de-DE" sz="1800" b="1" kern="1200" dirty="0" err="1">
              <a:ln>
                <a:noFill/>
              </a:ln>
              <a:solidFill>
                <a:schemeClr val="bg1"/>
              </a:solidFill>
              <a:latin typeface="Bahnschrift Light Condensed" panose="020B0502040204020203" pitchFamily="34" charset="0"/>
              <a:ea typeface="+mn-ea"/>
              <a:cs typeface="+mn-cs"/>
            </a:rPr>
            <a:t>Tree</a:t>
          </a:r>
          <a:endParaRPr lang="de-DE" sz="1800" b="1" kern="1200" dirty="0">
            <a:ln>
              <a:noFill/>
            </a:ln>
            <a:solidFill>
              <a:schemeClr val="bg1"/>
            </a:solidFill>
            <a:latin typeface="Bahnschrift Light Condensed" panose="020B0502040204020203" pitchFamily="34" charset="0"/>
            <a:ea typeface="+mn-ea"/>
            <a:cs typeface="+mn-cs"/>
          </a:endParaRPr>
        </a:p>
      </dgm:t>
    </dgm:pt>
    <dgm:pt modelId="{029A76E5-65C1-48E8-8E05-E1D17C387CBD}" type="parTrans" cxnId="{1B41C3CB-4996-4763-8BB9-E8B66EDE5CFA}">
      <dgm:prSet/>
      <dgm:spPr/>
      <dgm:t>
        <a:bodyPr/>
        <a:lstStyle/>
        <a:p>
          <a:endParaRPr lang="de-DE" sz="1800">
            <a:latin typeface="Bahnschrift Light Condensed" panose="020B0502040204020203" pitchFamily="34" charset="0"/>
          </a:endParaRPr>
        </a:p>
      </dgm:t>
    </dgm:pt>
    <dgm:pt modelId="{4A640F45-1B0C-4A75-9FA5-3C7E7AE870F5}" type="sibTrans" cxnId="{1B41C3CB-4996-4763-8BB9-E8B66EDE5CFA}">
      <dgm:prSet/>
      <dgm:spPr/>
      <dgm:t>
        <a:bodyPr/>
        <a:lstStyle/>
        <a:p>
          <a:endParaRPr lang="de-DE" sz="1800">
            <a:latin typeface="Bahnschrift Light Condensed" panose="020B0502040204020203" pitchFamily="34" charset="0"/>
          </a:endParaRPr>
        </a:p>
      </dgm:t>
    </dgm:pt>
    <dgm:pt modelId="{257DACD8-8A08-4D81-94EB-D299742D845E}">
      <dgm:prSet custT="1"/>
      <dgm:spPr>
        <a:solidFill>
          <a:schemeClr val="bg2">
            <a:lumMod val="75000"/>
            <a:alpha val="87000"/>
          </a:schemeClr>
        </a:solidFill>
        <a:ln w="38100" cap="flat" cmpd="sng" algn="ctr">
          <a:solidFill>
            <a:srgbClr val="FFFFFF">
              <a:hueOff val="0"/>
              <a:satOff val="0"/>
              <a:lumOff val="0"/>
              <a:alphaOff val="0"/>
            </a:srgbClr>
          </a:solidFill>
          <a:prstDash val="solid"/>
        </a:ln>
        <a:effectLst/>
      </dgm:spPr>
      <dgm:t>
        <a:bodyPr spcFirstLastPara="0" vert="horz" wrap="square" lIns="41910" tIns="41910" rIns="41910" bIns="0" numCol="1" spcCol="1270" anchor="b" anchorCtr="1"/>
        <a:lstStyle/>
        <a:p>
          <a:pPr marL="0" lvl="0" indent="0" algn="ctr" defTabSz="488950">
            <a:lnSpc>
              <a:spcPct val="90000"/>
            </a:lnSpc>
            <a:spcBef>
              <a:spcPct val="0"/>
            </a:spcBef>
            <a:spcAft>
              <a:spcPct val="35000"/>
            </a:spcAft>
            <a:buNone/>
          </a:pPr>
          <a:r>
            <a:rPr lang="de-DE" sz="1800" b="1" kern="1200" dirty="0">
              <a:ln>
                <a:noFill/>
              </a:ln>
              <a:solidFill>
                <a:schemeClr val="bg1"/>
              </a:solidFill>
              <a:latin typeface="Bahnschrift Light Condensed" panose="020B0502040204020203" pitchFamily="34" charset="0"/>
              <a:ea typeface="+mn-ea"/>
              <a:cs typeface="+mn-cs"/>
            </a:rPr>
            <a:t>Neuronales Netz</a:t>
          </a:r>
        </a:p>
      </dgm:t>
    </dgm:pt>
    <dgm:pt modelId="{34295A92-F1D7-4211-868A-B2903A1AF167}" type="parTrans" cxnId="{5AFC31B2-B1FF-44D7-BCC2-4FEE2D24B5A5}">
      <dgm:prSet/>
      <dgm:spPr/>
      <dgm:t>
        <a:bodyPr/>
        <a:lstStyle/>
        <a:p>
          <a:endParaRPr lang="de-DE" sz="1800">
            <a:latin typeface="Bahnschrift Light Condensed" panose="020B0502040204020203" pitchFamily="34" charset="0"/>
          </a:endParaRPr>
        </a:p>
      </dgm:t>
    </dgm:pt>
    <dgm:pt modelId="{61D72755-C7E3-44A9-BF48-684AC608344F}" type="sibTrans" cxnId="{5AFC31B2-B1FF-44D7-BCC2-4FEE2D24B5A5}">
      <dgm:prSet/>
      <dgm:spPr/>
      <dgm:t>
        <a:bodyPr/>
        <a:lstStyle/>
        <a:p>
          <a:endParaRPr lang="de-DE" sz="1800">
            <a:latin typeface="Bahnschrift Light Condensed" panose="020B0502040204020203" pitchFamily="34" charset="0"/>
          </a:endParaRPr>
        </a:p>
      </dgm:t>
    </dgm:pt>
    <dgm:pt modelId="{B655A5FB-9E74-4B93-BFC8-C4789623EF51}" type="pres">
      <dgm:prSet presAssocID="{455C4A07-14F9-4A49-BAD5-282C8531E682}" presName="Name0" presStyleCnt="0">
        <dgm:presLayoutVars>
          <dgm:dir/>
          <dgm:resizeHandles val="exact"/>
        </dgm:presLayoutVars>
      </dgm:prSet>
      <dgm:spPr/>
    </dgm:pt>
    <dgm:pt modelId="{D68B89A9-6E2B-4593-95C7-44E9E66BD232}" type="pres">
      <dgm:prSet presAssocID="{455C4A07-14F9-4A49-BAD5-282C8531E682}" presName="fgShape" presStyleLbl="fgShp" presStyleIdx="0" presStyleCnt="1" custScaleX="108696" custScaleY="221511" custLinFactY="17077" custLinFactNeighborY="100000"/>
      <dgm:spPr>
        <a:prstGeom prst="mathPlus">
          <a:avLst/>
        </a:prstGeom>
        <a:noFill/>
        <a:ln>
          <a:noFill/>
        </a:ln>
      </dgm:spPr>
    </dgm:pt>
    <dgm:pt modelId="{00EB27D0-3FF2-4D46-A5C6-1A442E67DA66}" type="pres">
      <dgm:prSet presAssocID="{455C4A07-14F9-4A49-BAD5-282C8531E682}" presName="linComp" presStyleCnt="0"/>
      <dgm:spPr/>
    </dgm:pt>
    <dgm:pt modelId="{24A1B79F-606F-4620-8711-0030A02AB873}" type="pres">
      <dgm:prSet presAssocID="{33518250-A981-4BD1-BDDC-E9AC503B7685}" presName="compNode" presStyleCnt="0"/>
      <dgm:spPr/>
    </dgm:pt>
    <dgm:pt modelId="{9DA42C44-F8F4-473B-B520-6CACC60A46E6}" type="pres">
      <dgm:prSet presAssocID="{33518250-A981-4BD1-BDDC-E9AC503B7685}" presName="bkgdShape" presStyleLbl="node1" presStyleIdx="0" presStyleCnt="4" custLinFactNeighborX="2400"/>
      <dgm:spPr/>
    </dgm:pt>
    <dgm:pt modelId="{E22F3A12-2C54-4DA1-9410-697AF010CD16}" type="pres">
      <dgm:prSet presAssocID="{33518250-A981-4BD1-BDDC-E9AC503B7685}" presName="nodeTx" presStyleLbl="node1" presStyleIdx="0" presStyleCnt="4">
        <dgm:presLayoutVars>
          <dgm:bulletEnabled val="1"/>
        </dgm:presLayoutVars>
      </dgm:prSet>
      <dgm:spPr/>
    </dgm:pt>
    <dgm:pt modelId="{5D6FCD22-D6A8-4B46-8D16-C6D00429D983}" type="pres">
      <dgm:prSet presAssocID="{33518250-A981-4BD1-BDDC-E9AC503B7685}" presName="invisiNode" presStyleLbl="node1" presStyleIdx="0" presStyleCnt="4"/>
      <dgm:spPr/>
    </dgm:pt>
    <dgm:pt modelId="{66A9EFEE-0402-486F-9825-39082474459A}" type="pres">
      <dgm:prSet presAssocID="{33518250-A981-4BD1-BDDC-E9AC503B7685}" presName="imagNode" presStyleLbl="fgImgPlace1" presStyleIdx="0" presStyleCnt="4">
        <dgm:style>
          <a:lnRef idx="2">
            <a:schemeClr val="accent2"/>
          </a:lnRef>
          <a:fillRef idx="1">
            <a:schemeClr val="lt1"/>
          </a:fillRef>
          <a:effectRef idx="0">
            <a:schemeClr val="accent2"/>
          </a:effectRef>
          <a:fontRef idx="minor">
            <a:schemeClr val="dk1"/>
          </a:fontRef>
        </dgm:style>
      </dgm:prSet>
      <dgm:spPr>
        <a:xfrm>
          <a:off x="64058"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 modelId="{7819F8A0-9B0F-44FF-BFA4-34CE80C6C85E}" type="pres">
      <dgm:prSet presAssocID="{8656647E-87D7-4CB8-B24F-4A85DE19438B}" presName="sibTrans" presStyleLbl="sibTrans2D1" presStyleIdx="0" presStyleCnt="0"/>
      <dgm:spPr/>
    </dgm:pt>
    <dgm:pt modelId="{269DF9B9-2AE4-4DCA-9477-4A0717440125}" type="pres">
      <dgm:prSet presAssocID="{EABFA581-E007-4635-B134-89B858099B15}" presName="compNode" presStyleCnt="0"/>
      <dgm:spPr/>
    </dgm:pt>
    <dgm:pt modelId="{2F33BDDD-D3CC-4127-9F93-5D415F28BD62}" type="pres">
      <dgm:prSet presAssocID="{EABFA581-E007-4635-B134-89B858099B15}" presName="bkgdShape" presStyleLbl="node1" presStyleIdx="1" presStyleCnt="4"/>
      <dgm:spPr/>
    </dgm:pt>
    <dgm:pt modelId="{0B1C7046-9749-4273-85F7-43831CD87222}" type="pres">
      <dgm:prSet presAssocID="{EABFA581-E007-4635-B134-89B858099B15}" presName="nodeTx" presStyleLbl="node1" presStyleIdx="1" presStyleCnt="4">
        <dgm:presLayoutVars>
          <dgm:bulletEnabled val="1"/>
        </dgm:presLayoutVars>
      </dgm:prSet>
      <dgm:spPr/>
    </dgm:pt>
    <dgm:pt modelId="{238E30BE-4332-416F-AB85-3F4A00088DFD}" type="pres">
      <dgm:prSet presAssocID="{EABFA581-E007-4635-B134-89B858099B15}" presName="invisiNode" presStyleLbl="node1" presStyleIdx="1" presStyleCnt="4"/>
      <dgm:spPr/>
    </dgm:pt>
    <dgm:pt modelId="{BD862FD2-0C4F-4919-821A-BA749406A72E}" type="pres">
      <dgm:prSet presAssocID="{EABFA581-E007-4635-B134-89B858099B15}" presName="imagNode" presStyleLbl="fgImgPlace1" presStyleIdx="1" presStyleCnt="4"/>
      <dgm:spPr>
        <a:xfrm>
          <a:off x="1512780"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 modelId="{60EF8830-D679-4DA0-994E-65B400D43277}" type="pres">
      <dgm:prSet presAssocID="{87169445-AD79-446A-B770-479A8163DF1D}" presName="sibTrans" presStyleLbl="sibTrans2D1" presStyleIdx="0" presStyleCnt="0"/>
      <dgm:spPr/>
    </dgm:pt>
    <dgm:pt modelId="{2FCB661E-13B7-4A70-B2F5-A08BB4C8E8CA}" type="pres">
      <dgm:prSet presAssocID="{055470C6-D5DB-4C40-A67D-24CB9CCF5BBE}" presName="compNode" presStyleCnt="0"/>
      <dgm:spPr/>
    </dgm:pt>
    <dgm:pt modelId="{4206A5B0-FA6B-4175-992D-F57E39C38963}" type="pres">
      <dgm:prSet presAssocID="{055470C6-D5DB-4C40-A67D-24CB9CCF5BBE}" presName="bkgdShape" presStyleLbl="node1" presStyleIdx="2" presStyleCnt="4"/>
      <dgm:spPr/>
    </dgm:pt>
    <dgm:pt modelId="{6DF18098-4A0D-4B4C-8858-FFA5868F1C42}" type="pres">
      <dgm:prSet presAssocID="{055470C6-D5DB-4C40-A67D-24CB9CCF5BBE}" presName="nodeTx" presStyleLbl="node1" presStyleIdx="2" presStyleCnt="4">
        <dgm:presLayoutVars>
          <dgm:bulletEnabled val="1"/>
        </dgm:presLayoutVars>
      </dgm:prSet>
      <dgm:spPr/>
    </dgm:pt>
    <dgm:pt modelId="{8B3F880E-8B4D-42AA-B85C-F48F309ED04C}" type="pres">
      <dgm:prSet presAssocID="{055470C6-D5DB-4C40-A67D-24CB9CCF5BBE}" presName="invisiNode" presStyleLbl="node1" presStyleIdx="2" presStyleCnt="4"/>
      <dgm:spPr/>
    </dgm:pt>
    <dgm:pt modelId="{829B97BA-0AD1-4975-A9FD-1E000C91CBEA}" type="pres">
      <dgm:prSet presAssocID="{055470C6-D5DB-4C40-A67D-24CB9CCF5BBE}" presName="imagNode" presStyleLbl="fgImgPlace1" presStyleIdx="2" presStyleCnt="4"/>
      <dgm:spPr>
        <a:xfrm>
          <a:off x="2961501"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 modelId="{35B8BD6C-8DD9-4050-9E3F-EAA123BF13C8}" type="pres">
      <dgm:prSet presAssocID="{4A640F45-1B0C-4A75-9FA5-3C7E7AE870F5}" presName="sibTrans" presStyleLbl="sibTrans2D1" presStyleIdx="0" presStyleCnt="0"/>
      <dgm:spPr/>
    </dgm:pt>
    <dgm:pt modelId="{3F05594B-8E6F-428C-8A2F-57FD8A33ED6D}" type="pres">
      <dgm:prSet presAssocID="{257DACD8-8A08-4D81-94EB-D299742D845E}" presName="compNode" presStyleCnt="0"/>
      <dgm:spPr/>
    </dgm:pt>
    <dgm:pt modelId="{5AF70535-EEC6-40D4-9211-96F7E47D2533}" type="pres">
      <dgm:prSet presAssocID="{257DACD8-8A08-4D81-94EB-D299742D845E}" presName="bkgdShape" presStyleLbl="node1" presStyleIdx="3" presStyleCnt="4" custLinFactNeighborX="95" custLinFactNeighborY="-352"/>
      <dgm:spPr/>
    </dgm:pt>
    <dgm:pt modelId="{F19A9BA6-A911-41D8-8515-37D58075892B}" type="pres">
      <dgm:prSet presAssocID="{257DACD8-8A08-4D81-94EB-D299742D845E}" presName="nodeTx" presStyleLbl="node1" presStyleIdx="3" presStyleCnt="4">
        <dgm:presLayoutVars>
          <dgm:bulletEnabled val="1"/>
        </dgm:presLayoutVars>
      </dgm:prSet>
      <dgm:spPr/>
    </dgm:pt>
    <dgm:pt modelId="{366FF60E-8642-484B-B1D8-8FB54E34F025}" type="pres">
      <dgm:prSet presAssocID="{257DACD8-8A08-4D81-94EB-D299742D845E}" presName="invisiNode" presStyleLbl="node1" presStyleIdx="3" presStyleCnt="4"/>
      <dgm:spPr/>
    </dgm:pt>
    <dgm:pt modelId="{1F45BD2E-A323-464E-AAA4-F30EE8DB14B7}" type="pres">
      <dgm:prSet presAssocID="{257DACD8-8A08-4D81-94EB-D299742D845E}" presName="imagNode" presStyleLbl="fgImgPlace1" presStyleIdx="3" presStyleCnt="4"/>
      <dgm:spPr>
        <a:xfrm>
          <a:off x="4410222"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Lst>
  <dgm:cxnLst>
    <dgm:cxn modelId="{A4DF3F19-59E0-4FBB-8CC9-1BBA189D1DD3}" srcId="{455C4A07-14F9-4A49-BAD5-282C8531E682}" destId="{EABFA581-E007-4635-B134-89B858099B15}" srcOrd="1" destOrd="0" parTransId="{68C79726-BBD4-4FDD-878B-2768B4EA8991}" sibTransId="{87169445-AD79-446A-B770-479A8163DF1D}"/>
    <dgm:cxn modelId="{EB0C3123-879F-49E1-AA55-9A2A27F18AC0}" type="presOf" srcId="{257DACD8-8A08-4D81-94EB-D299742D845E}" destId="{5AF70535-EEC6-40D4-9211-96F7E47D2533}" srcOrd="0" destOrd="0" presId="urn:microsoft.com/office/officeart/2005/8/layout/hList7"/>
    <dgm:cxn modelId="{EAACC925-0EA6-4DA2-B6D3-09482D1A4F0A}" type="presOf" srcId="{33518250-A981-4BD1-BDDC-E9AC503B7685}" destId="{E22F3A12-2C54-4DA1-9410-697AF010CD16}" srcOrd="1" destOrd="0" presId="urn:microsoft.com/office/officeart/2005/8/layout/hList7"/>
    <dgm:cxn modelId="{B61F6B28-9C8A-4771-8201-889C8D7B4C16}" type="presOf" srcId="{4A640F45-1B0C-4A75-9FA5-3C7E7AE870F5}" destId="{35B8BD6C-8DD9-4050-9E3F-EAA123BF13C8}" srcOrd="0" destOrd="0" presId="urn:microsoft.com/office/officeart/2005/8/layout/hList7"/>
    <dgm:cxn modelId="{8340103D-CE35-48D9-A6C8-3A300E64ACB7}" type="presOf" srcId="{87169445-AD79-446A-B770-479A8163DF1D}" destId="{60EF8830-D679-4DA0-994E-65B400D43277}" srcOrd="0" destOrd="0" presId="urn:microsoft.com/office/officeart/2005/8/layout/hList7"/>
    <dgm:cxn modelId="{9B60C97A-4BDF-4287-89EC-C9C0E61BA5D6}" type="presOf" srcId="{455C4A07-14F9-4A49-BAD5-282C8531E682}" destId="{B655A5FB-9E74-4B93-BFC8-C4789623EF51}" srcOrd="0" destOrd="0" presId="urn:microsoft.com/office/officeart/2005/8/layout/hList7"/>
    <dgm:cxn modelId="{030BFA92-2741-401C-93EB-D2EF2C2FBCAA}" type="presOf" srcId="{8656647E-87D7-4CB8-B24F-4A85DE19438B}" destId="{7819F8A0-9B0F-44FF-BFA4-34CE80C6C85E}" srcOrd="0" destOrd="0" presId="urn:microsoft.com/office/officeart/2005/8/layout/hList7"/>
    <dgm:cxn modelId="{8D0C87A2-DE0F-470D-9ED0-3C3E0091AE4C}" type="presOf" srcId="{257DACD8-8A08-4D81-94EB-D299742D845E}" destId="{F19A9BA6-A911-41D8-8515-37D58075892B}" srcOrd="1" destOrd="0" presId="urn:microsoft.com/office/officeart/2005/8/layout/hList7"/>
    <dgm:cxn modelId="{67CEF2AA-48A3-4072-A214-17D6A5BC4FC5}" type="presOf" srcId="{EABFA581-E007-4635-B134-89B858099B15}" destId="{0B1C7046-9749-4273-85F7-43831CD87222}" srcOrd="1" destOrd="0" presId="urn:microsoft.com/office/officeart/2005/8/layout/hList7"/>
    <dgm:cxn modelId="{5AFC31B2-B1FF-44D7-BCC2-4FEE2D24B5A5}" srcId="{455C4A07-14F9-4A49-BAD5-282C8531E682}" destId="{257DACD8-8A08-4D81-94EB-D299742D845E}" srcOrd="3" destOrd="0" parTransId="{34295A92-F1D7-4211-868A-B2903A1AF167}" sibTransId="{61D72755-C7E3-44A9-BF48-684AC608344F}"/>
    <dgm:cxn modelId="{B73B9BBA-EDEB-4B4A-9E13-E5654568B897}" type="presOf" srcId="{055470C6-D5DB-4C40-A67D-24CB9CCF5BBE}" destId="{4206A5B0-FA6B-4175-992D-F57E39C38963}" srcOrd="0" destOrd="0" presId="urn:microsoft.com/office/officeart/2005/8/layout/hList7"/>
    <dgm:cxn modelId="{EC52E0BA-8EC1-4927-94B6-806DB72D1D39}" type="presOf" srcId="{33518250-A981-4BD1-BDDC-E9AC503B7685}" destId="{9DA42C44-F8F4-473B-B520-6CACC60A46E6}" srcOrd="0" destOrd="0" presId="urn:microsoft.com/office/officeart/2005/8/layout/hList7"/>
    <dgm:cxn modelId="{7DBEEEBA-374A-493F-B6A8-691A058A2F15}" type="presOf" srcId="{EABFA581-E007-4635-B134-89B858099B15}" destId="{2F33BDDD-D3CC-4127-9F93-5D415F28BD62}" srcOrd="0" destOrd="0" presId="urn:microsoft.com/office/officeart/2005/8/layout/hList7"/>
    <dgm:cxn modelId="{E95DBDC5-45D4-49E6-8B40-1893A3EF57E4}" type="presOf" srcId="{055470C6-D5DB-4C40-A67D-24CB9CCF5BBE}" destId="{6DF18098-4A0D-4B4C-8858-FFA5868F1C42}" srcOrd="1" destOrd="0" presId="urn:microsoft.com/office/officeart/2005/8/layout/hList7"/>
    <dgm:cxn modelId="{682095CA-80A3-4BFE-ADCB-F50543FD990C}" srcId="{455C4A07-14F9-4A49-BAD5-282C8531E682}" destId="{33518250-A981-4BD1-BDDC-E9AC503B7685}" srcOrd="0" destOrd="0" parTransId="{2D3C30A6-D444-4A2D-9C7C-31BAC112A0FE}" sibTransId="{8656647E-87D7-4CB8-B24F-4A85DE19438B}"/>
    <dgm:cxn modelId="{1B41C3CB-4996-4763-8BB9-E8B66EDE5CFA}" srcId="{455C4A07-14F9-4A49-BAD5-282C8531E682}" destId="{055470C6-D5DB-4C40-A67D-24CB9CCF5BBE}" srcOrd="2" destOrd="0" parTransId="{029A76E5-65C1-48E8-8E05-E1D17C387CBD}" sibTransId="{4A640F45-1B0C-4A75-9FA5-3C7E7AE870F5}"/>
    <dgm:cxn modelId="{44D88861-0622-44F9-98F8-593943BB9D08}" type="presParOf" srcId="{B655A5FB-9E74-4B93-BFC8-C4789623EF51}" destId="{D68B89A9-6E2B-4593-95C7-44E9E66BD232}" srcOrd="0" destOrd="0" presId="urn:microsoft.com/office/officeart/2005/8/layout/hList7"/>
    <dgm:cxn modelId="{029D55DA-7767-44FE-8ACB-2A30E5BF9597}" type="presParOf" srcId="{B655A5FB-9E74-4B93-BFC8-C4789623EF51}" destId="{00EB27D0-3FF2-4D46-A5C6-1A442E67DA66}" srcOrd="1" destOrd="0" presId="urn:microsoft.com/office/officeart/2005/8/layout/hList7"/>
    <dgm:cxn modelId="{A0539566-FAC0-4C23-9049-E62FC5973561}" type="presParOf" srcId="{00EB27D0-3FF2-4D46-A5C6-1A442E67DA66}" destId="{24A1B79F-606F-4620-8711-0030A02AB873}" srcOrd="0" destOrd="0" presId="urn:microsoft.com/office/officeart/2005/8/layout/hList7"/>
    <dgm:cxn modelId="{7DE96068-2F16-442D-B116-835945A18831}" type="presParOf" srcId="{24A1B79F-606F-4620-8711-0030A02AB873}" destId="{9DA42C44-F8F4-473B-B520-6CACC60A46E6}" srcOrd="0" destOrd="0" presId="urn:microsoft.com/office/officeart/2005/8/layout/hList7"/>
    <dgm:cxn modelId="{AEE31BA9-B15A-4E7E-B122-319993F958DB}" type="presParOf" srcId="{24A1B79F-606F-4620-8711-0030A02AB873}" destId="{E22F3A12-2C54-4DA1-9410-697AF010CD16}" srcOrd="1" destOrd="0" presId="urn:microsoft.com/office/officeart/2005/8/layout/hList7"/>
    <dgm:cxn modelId="{0C2BEF58-B20B-4DEF-BEA9-FF1FBE174D8D}" type="presParOf" srcId="{24A1B79F-606F-4620-8711-0030A02AB873}" destId="{5D6FCD22-D6A8-4B46-8D16-C6D00429D983}" srcOrd="2" destOrd="0" presId="urn:microsoft.com/office/officeart/2005/8/layout/hList7"/>
    <dgm:cxn modelId="{CEB98B64-6813-4062-84D4-0FA5497AA98C}" type="presParOf" srcId="{24A1B79F-606F-4620-8711-0030A02AB873}" destId="{66A9EFEE-0402-486F-9825-39082474459A}" srcOrd="3" destOrd="0" presId="urn:microsoft.com/office/officeart/2005/8/layout/hList7"/>
    <dgm:cxn modelId="{14F27EBF-EC96-4587-9743-23A77359609E}" type="presParOf" srcId="{00EB27D0-3FF2-4D46-A5C6-1A442E67DA66}" destId="{7819F8A0-9B0F-44FF-BFA4-34CE80C6C85E}" srcOrd="1" destOrd="0" presId="urn:microsoft.com/office/officeart/2005/8/layout/hList7"/>
    <dgm:cxn modelId="{DC485611-0991-4B48-9D3B-A13BDBCE9711}" type="presParOf" srcId="{00EB27D0-3FF2-4D46-A5C6-1A442E67DA66}" destId="{269DF9B9-2AE4-4DCA-9477-4A0717440125}" srcOrd="2" destOrd="0" presId="urn:microsoft.com/office/officeart/2005/8/layout/hList7"/>
    <dgm:cxn modelId="{B6D4E86F-0ED9-4E28-B9A3-135E6986E7C6}" type="presParOf" srcId="{269DF9B9-2AE4-4DCA-9477-4A0717440125}" destId="{2F33BDDD-D3CC-4127-9F93-5D415F28BD62}" srcOrd="0" destOrd="0" presId="urn:microsoft.com/office/officeart/2005/8/layout/hList7"/>
    <dgm:cxn modelId="{EB3B7E2F-BC3C-4EDB-9604-0614635904C0}" type="presParOf" srcId="{269DF9B9-2AE4-4DCA-9477-4A0717440125}" destId="{0B1C7046-9749-4273-85F7-43831CD87222}" srcOrd="1" destOrd="0" presId="urn:microsoft.com/office/officeart/2005/8/layout/hList7"/>
    <dgm:cxn modelId="{8410048D-CEF7-4A70-BAE6-BFA0F6D05DDE}" type="presParOf" srcId="{269DF9B9-2AE4-4DCA-9477-4A0717440125}" destId="{238E30BE-4332-416F-AB85-3F4A00088DFD}" srcOrd="2" destOrd="0" presId="urn:microsoft.com/office/officeart/2005/8/layout/hList7"/>
    <dgm:cxn modelId="{989B9005-C609-4FEE-8273-A27CF0441F81}" type="presParOf" srcId="{269DF9B9-2AE4-4DCA-9477-4A0717440125}" destId="{BD862FD2-0C4F-4919-821A-BA749406A72E}" srcOrd="3" destOrd="0" presId="urn:microsoft.com/office/officeart/2005/8/layout/hList7"/>
    <dgm:cxn modelId="{CDD17B05-7D64-4E7F-9D4D-FC1F11E140AF}" type="presParOf" srcId="{00EB27D0-3FF2-4D46-A5C6-1A442E67DA66}" destId="{60EF8830-D679-4DA0-994E-65B400D43277}" srcOrd="3" destOrd="0" presId="urn:microsoft.com/office/officeart/2005/8/layout/hList7"/>
    <dgm:cxn modelId="{45BF582D-6AEA-4A0D-8BCB-25290D6C80F2}" type="presParOf" srcId="{00EB27D0-3FF2-4D46-A5C6-1A442E67DA66}" destId="{2FCB661E-13B7-4A70-B2F5-A08BB4C8E8CA}" srcOrd="4" destOrd="0" presId="urn:microsoft.com/office/officeart/2005/8/layout/hList7"/>
    <dgm:cxn modelId="{1E4BECEB-DCAF-4C38-8E0F-CDB825B45752}" type="presParOf" srcId="{2FCB661E-13B7-4A70-B2F5-A08BB4C8E8CA}" destId="{4206A5B0-FA6B-4175-992D-F57E39C38963}" srcOrd="0" destOrd="0" presId="urn:microsoft.com/office/officeart/2005/8/layout/hList7"/>
    <dgm:cxn modelId="{594BA63D-2FD0-412C-AC0E-1797F65A22B4}" type="presParOf" srcId="{2FCB661E-13B7-4A70-B2F5-A08BB4C8E8CA}" destId="{6DF18098-4A0D-4B4C-8858-FFA5868F1C42}" srcOrd="1" destOrd="0" presId="urn:microsoft.com/office/officeart/2005/8/layout/hList7"/>
    <dgm:cxn modelId="{CE6170B8-53F8-42CE-AEE5-C526499F1376}" type="presParOf" srcId="{2FCB661E-13B7-4A70-B2F5-A08BB4C8E8CA}" destId="{8B3F880E-8B4D-42AA-B85C-F48F309ED04C}" srcOrd="2" destOrd="0" presId="urn:microsoft.com/office/officeart/2005/8/layout/hList7"/>
    <dgm:cxn modelId="{CC45338D-6D95-432A-9C37-FD24DD33565E}" type="presParOf" srcId="{2FCB661E-13B7-4A70-B2F5-A08BB4C8E8CA}" destId="{829B97BA-0AD1-4975-A9FD-1E000C91CBEA}" srcOrd="3" destOrd="0" presId="urn:microsoft.com/office/officeart/2005/8/layout/hList7"/>
    <dgm:cxn modelId="{D8B6E219-E137-4244-BAC7-C3B0E9745A1C}" type="presParOf" srcId="{00EB27D0-3FF2-4D46-A5C6-1A442E67DA66}" destId="{35B8BD6C-8DD9-4050-9E3F-EAA123BF13C8}" srcOrd="5" destOrd="0" presId="urn:microsoft.com/office/officeart/2005/8/layout/hList7"/>
    <dgm:cxn modelId="{C54D9071-6AD5-4EFD-856B-518A9320E8A1}" type="presParOf" srcId="{00EB27D0-3FF2-4D46-A5C6-1A442E67DA66}" destId="{3F05594B-8E6F-428C-8A2F-57FD8A33ED6D}" srcOrd="6" destOrd="0" presId="urn:microsoft.com/office/officeart/2005/8/layout/hList7"/>
    <dgm:cxn modelId="{F2AEB3FE-40F5-4E63-ABCC-8E8901E4D6E5}" type="presParOf" srcId="{3F05594B-8E6F-428C-8A2F-57FD8A33ED6D}" destId="{5AF70535-EEC6-40D4-9211-96F7E47D2533}" srcOrd="0" destOrd="0" presId="urn:microsoft.com/office/officeart/2005/8/layout/hList7"/>
    <dgm:cxn modelId="{DCC43252-5C60-437E-B514-480B92342182}" type="presParOf" srcId="{3F05594B-8E6F-428C-8A2F-57FD8A33ED6D}" destId="{F19A9BA6-A911-41D8-8515-37D58075892B}" srcOrd="1" destOrd="0" presId="urn:microsoft.com/office/officeart/2005/8/layout/hList7"/>
    <dgm:cxn modelId="{3E89F1C9-B088-46BF-A0F0-876A070334C3}" type="presParOf" srcId="{3F05594B-8E6F-428C-8A2F-57FD8A33ED6D}" destId="{366FF60E-8642-484B-B1D8-8FB54E34F025}" srcOrd="2" destOrd="0" presId="urn:microsoft.com/office/officeart/2005/8/layout/hList7"/>
    <dgm:cxn modelId="{BD4B6347-6D99-48CC-B32B-2E69ADE1CE96}" type="presParOf" srcId="{3F05594B-8E6F-428C-8A2F-57FD8A33ED6D}" destId="{1F45BD2E-A323-464E-AAA4-F30EE8DB14B7}" srcOrd="3" destOrd="0" presId="urn:microsoft.com/office/officeart/2005/8/layout/hList7"/>
  </dgm:cxnLst>
  <dgm:bg>
    <a:noFill/>
  </dgm:bg>
  <dgm:whole/>
  <dgm:extLst>
    <a:ext uri="http://schemas.microsoft.com/office/drawing/2008/diagram">
      <dsp:dataModelExt xmlns:dsp="http://schemas.microsoft.com/office/drawing/2008/diagram" relId="rId15"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55C4A07-14F9-4A49-BAD5-282C8531E682}" type="doc">
      <dgm:prSet loTypeId="urn:microsoft.com/office/officeart/2005/8/layout/hList7" loCatId="process" qsTypeId="urn:microsoft.com/office/officeart/2005/8/quickstyle/simple2" qsCatId="simple" csTypeId="urn:microsoft.com/office/officeart/2005/8/colors/accent1_2" csCatId="accent1" phldr="1"/>
      <dgm:spPr/>
      <dgm:t>
        <a:bodyPr/>
        <a:lstStyle/>
        <a:p>
          <a:endParaRPr lang="de-DE"/>
        </a:p>
      </dgm:t>
    </dgm:pt>
    <dgm:pt modelId="{33518250-A981-4BD1-BDDC-E9AC503B7685}">
      <dgm:prSet custT="1"/>
      <dgm:spPr>
        <a:solidFill>
          <a:schemeClr val="bg2">
            <a:lumMod val="75000"/>
            <a:alpha val="87000"/>
          </a:schemeClr>
        </a:solidFill>
        <a:ln w="38100" cap="flat" cmpd="sng" algn="ctr">
          <a:solidFill>
            <a:srgbClr val="FFFFFF">
              <a:hueOff val="0"/>
              <a:satOff val="0"/>
              <a:lumOff val="0"/>
              <a:alphaOff val="0"/>
            </a:srgbClr>
          </a:solidFill>
          <a:prstDash val="solid"/>
        </a:ln>
        <a:effectLst/>
      </dgm:spPr>
      <dgm:t>
        <a:bodyPr spcFirstLastPara="0" vert="horz" wrap="square" lIns="41910" tIns="41910" rIns="41910" bIns="0" numCol="1" spcCol="1270" anchor="b" anchorCtr="1"/>
        <a:lstStyle/>
        <a:p>
          <a:pPr marL="0" lvl="0" indent="0" algn="ctr" defTabSz="488950">
            <a:lnSpc>
              <a:spcPct val="90000"/>
            </a:lnSpc>
            <a:spcBef>
              <a:spcPct val="0"/>
            </a:spcBef>
            <a:spcAft>
              <a:spcPct val="35000"/>
            </a:spcAft>
            <a:buNone/>
          </a:pPr>
          <a:r>
            <a:rPr lang="de-DE" sz="1800" b="1" kern="1200" dirty="0">
              <a:ln>
                <a:noFill/>
              </a:ln>
              <a:solidFill>
                <a:schemeClr val="bg1"/>
              </a:solidFill>
              <a:latin typeface="Bahnschrift" panose="020B0502040204020203" pitchFamily="34" charset="0"/>
              <a:ea typeface="+mn-ea"/>
              <a:cs typeface="+mn-cs"/>
            </a:rPr>
            <a:t>k-</a:t>
          </a:r>
          <a:r>
            <a:rPr lang="de-DE" sz="1800" b="1" kern="1200" dirty="0" err="1">
              <a:ln>
                <a:noFill/>
              </a:ln>
              <a:solidFill>
                <a:schemeClr val="bg1"/>
              </a:solidFill>
              <a:latin typeface="Bahnschrift" panose="020B0502040204020203" pitchFamily="34" charset="0"/>
              <a:ea typeface="+mn-ea"/>
              <a:cs typeface="+mn-cs"/>
            </a:rPr>
            <a:t>Means</a:t>
          </a:r>
          <a:r>
            <a:rPr lang="de-DE" sz="1800" b="1" kern="1200" dirty="0">
              <a:ln>
                <a:noFill/>
              </a:ln>
              <a:solidFill>
                <a:schemeClr val="bg1"/>
              </a:solidFill>
              <a:latin typeface="Bahnschrift" panose="020B0502040204020203" pitchFamily="34" charset="0"/>
              <a:ea typeface="+mn-ea"/>
              <a:cs typeface="+mn-cs"/>
            </a:rPr>
            <a:t> </a:t>
          </a:r>
        </a:p>
      </dgm:t>
    </dgm:pt>
    <dgm:pt modelId="{2D3C30A6-D444-4A2D-9C7C-31BAC112A0FE}" type="parTrans" cxnId="{682095CA-80A3-4BFE-ADCB-F50543FD990C}">
      <dgm:prSet/>
      <dgm:spPr/>
      <dgm:t>
        <a:bodyPr/>
        <a:lstStyle/>
        <a:p>
          <a:endParaRPr lang="de-DE" sz="1800">
            <a:latin typeface="Bahnschrift Light Condensed" panose="020B0502040204020203" pitchFamily="34" charset="0"/>
          </a:endParaRPr>
        </a:p>
      </dgm:t>
    </dgm:pt>
    <dgm:pt modelId="{8656647E-87D7-4CB8-B24F-4A85DE19438B}" type="sibTrans" cxnId="{682095CA-80A3-4BFE-ADCB-F50543FD990C}">
      <dgm:prSet/>
      <dgm:spPr/>
      <dgm:t>
        <a:bodyPr/>
        <a:lstStyle/>
        <a:p>
          <a:endParaRPr lang="de-DE" sz="1800">
            <a:latin typeface="Bahnschrift Light Condensed" panose="020B0502040204020203" pitchFamily="34" charset="0"/>
          </a:endParaRPr>
        </a:p>
      </dgm:t>
    </dgm:pt>
    <dgm:pt modelId="{EABFA581-E007-4635-B134-89B858099B15}">
      <dgm:prSet custT="1"/>
      <dgm:spPr>
        <a:solidFill>
          <a:schemeClr val="bg2">
            <a:lumMod val="75000"/>
            <a:alpha val="87000"/>
          </a:schemeClr>
        </a:solidFill>
        <a:ln w="38100" cap="flat" cmpd="sng" algn="ctr">
          <a:solidFill>
            <a:srgbClr val="FFFFFF">
              <a:hueOff val="0"/>
              <a:satOff val="0"/>
              <a:lumOff val="0"/>
              <a:alphaOff val="0"/>
            </a:srgbClr>
          </a:solidFill>
          <a:prstDash val="solid"/>
        </a:ln>
        <a:effectLst/>
      </dgm:spPr>
      <dgm:t>
        <a:bodyPr spcFirstLastPara="0" vert="horz" wrap="square" lIns="41910" tIns="41910" rIns="41910" bIns="0" numCol="1" spcCol="1270" anchor="b" anchorCtr="1"/>
        <a:lstStyle/>
        <a:p>
          <a:r>
            <a:rPr lang="de-DE" sz="1800" b="1" kern="1200" dirty="0">
              <a:ln>
                <a:noFill/>
              </a:ln>
              <a:solidFill>
                <a:schemeClr val="bg1"/>
              </a:solidFill>
              <a:latin typeface="Bahnschrift" panose="020B0502040204020203" pitchFamily="34" charset="0"/>
            </a:rPr>
            <a:t>KNN</a:t>
          </a:r>
          <a:endParaRPr lang="de-DE" sz="1800" b="1" kern="1200" dirty="0">
            <a:ln>
              <a:noFill/>
            </a:ln>
            <a:solidFill>
              <a:schemeClr val="bg1"/>
            </a:solidFill>
            <a:latin typeface="Bahnschrift" panose="020B0502040204020203" pitchFamily="34" charset="0"/>
            <a:ea typeface="+mn-ea"/>
            <a:cs typeface="+mn-cs"/>
          </a:endParaRPr>
        </a:p>
      </dgm:t>
    </dgm:pt>
    <dgm:pt modelId="{68C79726-BBD4-4FDD-878B-2768B4EA8991}" type="parTrans" cxnId="{A4DF3F19-59E0-4FBB-8CC9-1BBA189D1DD3}">
      <dgm:prSet/>
      <dgm:spPr/>
      <dgm:t>
        <a:bodyPr/>
        <a:lstStyle/>
        <a:p>
          <a:endParaRPr lang="de-DE" sz="1800">
            <a:latin typeface="Bahnschrift Light Condensed" panose="020B0502040204020203" pitchFamily="34" charset="0"/>
          </a:endParaRPr>
        </a:p>
      </dgm:t>
    </dgm:pt>
    <dgm:pt modelId="{87169445-AD79-446A-B770-479A8163DF1D}" type="sibTrans" cxnId="{A4DF3F19-59E0-4FBB-8CC9-1BBA189D1DD3}">
      <dgm:prSet/>
      <dgm:spPr/>
      <dgm:t>
        <a:bodyPr/>
        <a:lstStyle/>
        <a:p>
          <a:endParaRPr lang="de-DE" sz="1800">
            <a:latin typeface="Bahnschrift Light Condensed" panose="020B0502040204020203" pitchFamily="34" charset="0"/>
          </a:endParaRPr>
        </a:p>
      </dgm:t>
    </dgm:pt>
    <dgm:pt modelId="{055470C6-D5DB-4C40-A67D-24CB9CCF5BBE}">
      <dgm:prSet custT="1"/>
      <dgm:spPr>
        <a:solidFill>
          <a:schemeClr val="bg2">
            <a:lumMod val="75000"/>
            <a:alpha val="87000"/>
          </a:schemeClr>
        </a:solidFill>
        <a:effectLst/>
      </dgm:spPr>
      <dgm:t>
        <a:bodyPr vert="horz" bIns="0" anchor="b" anchorCtr="1"/>
        <a:lstStyle/>
        <a:p>
          <a:r>
            <a:rPr lang="de-DE" sz="1800" b="1" kern="1200" dirty="0">
              <a:ln>
                <a:noFill/>
              </a:ln>
              <a:solidFill>
                <a:schemeClr val="bg1"/>
              </a:solidFill>
              <a:latin typeface="Bahnschrift" panose="020B0502040204020203" pitchFamily="34" charset="0"/>
            </a:rPr>
            <a:t>Lineare </a:t>
          </a:r>
          <a:r>
            <a:rPr lang="de-DE" sz="1800" b="1" kern="1200" dirty="0">
              <a:ln>
                <a:noFill/>
              </a:ln>
              <a:solidFill>
                <a:schemeClr val="bg1"/>
              </a:solidFill>
              <a:latin typeface="Bahnschrift" panose="020B0502040204020203" pitchFamily="34" charset="0"/>
              <a:ea typeface="+mn-ea"/>
              <a:cs typeface="+mn-cs"/>
            </a:rPr>
            <a:t>Regression</a:t>
          </a:r>
        </a:p>
      </dgm:t>
    </dgm:pt>
    <dgm:pt modelId="{029A76E5-65C1-48E8-8E05-E1D17C387CBD}" type="parTrans" cxnId="{1B41C3CB-4996-4763-8BB9-E8B66EDE5CFA}">
      <dgm:prSet/>
      <dgm:spPr/>
      <dgm:t>
        <a:bodyPr/>
        <a:lstStyle/>
        <a:p>
          <a:endParaRPr lang="de-DE" sz="1800">
            <a:latin typeface="Bahnschrift Light Condensed" panose="020B0502040204020203" pitchFamily="34" charset="0"/>
          </a:endParaRPr>
        </a:p>
      </dgm:t>
    </dgm:pt>
    <dgm:pt modelId="{4A640F45-1B0C-4A75-9FA5-3C7E7AE870F5}" type="sibTrans" cxnId="{1B41C3CB-4996-4763-8BB9-E8B66EDE5CFA}">
      <dgm:prSet/>
      <dgm:spPr/>
      <dgm:t>
        <a:bodyPr/>
        <a:lstStyle/>
        <a:p>
          <a:endParaRPr lang="de-DE" sz="1800">
            <a:latin typeface="Bahnschrift Light Condensed" panose="020B0502040204020203" pitchFamily="34" charset="0"/>
          </a:endParaRPr>
        </a:p>
      </dgm:t>
    </dgm:pt>
    <dgm:pt modelId="{257DACD8-8A08-4D81-94EB-D299742D845E}">
      <dgm:prSet custT="1"/>
      <dgm:spPr>
        <a:solidFill>
          <a:srgbClr val="FE8533">
            <a:alpha val="87000"/>
          </a:srgbClr>
        </a:solidFill>
        <a:ln w="38100" cap="flat" cmpd="sng" algn="ctr">
          <a:solidFill>
            <a:srgbClr val="FFFFFF">
              <a:hueOff val="0"/>
              <a:satOff val="0"/>
              <a:lumOff val="0"/>
              <a:alphaOff val="0"/>
            </a:srgbClr>
          </a:solidFill>
          <a:prstDash val="solid"/>
        </a:ln>
        <a:effectLst/>
      </dgm:spPr>
      <dgm:t>
        <a:bodyPr spcFirstLastPara="0" vert="horz" wrap="square" lIns="41910" tIns="41910" rIns="41910" bIns="0" numCol="1" spcCol="1270" anchor="b" anchorCtr="1"/>
        <a:lstStyle/>
        <a:p>
          <a:pPr marL="0" lvl="0" indent="0" algn="ctr" defTabSz="488950">
            <a:lnSpc>
              <a:spcPct val="90000"/>
            </a:lnSpc>
            <a:spcBef>
              <a:spcPct val="0"/>
            </a:spcBef>
            <a:spcAft>
              <a:spcPct val="35000"/>
            </a:spcAft>
            <a:buNone/>
          </a:pPr>
          <a:r>
            <a:rPr lang="de-DE" sz="1800" b="1" kern="1200" dirty="0" err="1">
              <a:ln>
                <a:noFill/>
              </a:ln>
              <a:solidFill>
                <a:schemeClr val="bg1"/>
              </a:solidFill>
              <a:latin typeface="Bahnschrift" panose="020B0502040204020203" pitchFamily="34" charset="0"/>
              <a:ea typeface="+mn-ea"/>
              <a:cs typeface="+mn-cs"/>
            </a:rPr>
            <a:t>Logist</a:t>
          </a:r>
          <a:r>
            <a:rPr lang="de-DE" sz="1800" b="1" kern="1200" dirty="0">
              <a:ln>
                <a:noFill/>
              </a:ln>
              <a:solidFill>
                <a:schemeClr val="bg1"/>
              </a:solidFill>
              <a:latin typeface="Bahnschrift" panose="020B0502040204020203" pitchFamily="34" charset="0"/>
              <a:ea typeface="+mn-ea"/>
              <a:cs typeface="+mn-cs"/>
            </a:rPr>
            <a:t>. Regression</a:t>
          </a:r>
        </a:p>
      </dgm:t>
    </dgm:pt>
    <dgm:pt modelId="{34295A92-F1D7-4211-868A-B2903A1AF167}" type="parTrans" cxnId="{5AFC31B2-B1FF-44D7-BCC2-4FEE2D24B5A5}">
      <dgm:prSet/>
      <dgm:spPr/>
      <dgm:t>
        <a:bodyPr/>
        <a:lstStyle/>
        <a:p>
          <a:endParaRPr lang="de-DE" sz="1800">
            <a:latin typeface="Bahnschrift Light Condensed" panose="020B0502040204020203" pitchFamily="34" charset="0"/>
          </a:endParaRPr>
        </a:p>
      </dgm:t>
    </dgm:pt>
    <dgm:pt modelId="{61D72755-C7E3-44A9-BF48-684AC608344F}" type="sibTrans" cxnId="{5AFC31B2-B1FF-44D7-BCC2-4FEE2D24B5A5}">
      <dgm:prSet/>
      <dgm:spPr/>
      <dgm:t>
        <a:bodyPr/>
        <a:lstStyle/>
        <a:p>
          <a:endParaRPr lang="de-DE" sz="1800">
            <a:latin typeface="Bahnschrift Light Condensed" panose="020B0502040204020203" pitchFamily="34" charset="0"/>
          </a:endParaRPr>
        </a:p>
      </dgm:t>
    </dgm:pt>
    <dgm:pt modelId="{B655A5FB-9E74-4B93-BFC8-C4789623EF51}" type="pres">
      <dgm:prSet presAssocID="{455C4A07-14F9-4A49-BAD5-282C8531E682}" presName="Name0" presStyleCnt="0">
        <dgm:presLayoutVars>
          <dgm:dir/>
          <dgm:resizeHandles val="exact"/>
        </dgm:presLayoutVars>
      </dgm:prSet>
      <dgm:spPr/>
    </dgm:pt>
    <dgm:pt modelId="{D68B89A9-6E2B-4593-95C7-44E9E66BD232}" type="pres">
      <dgm:prSet presAssocID="{455C4A07-14F9-4A49-BAD5-282C8531E682}" presName="fgShape" presStyleLbl="fgShp" presStyleIdx="0" presStyleCnt="1" custScaleX="108696" custScaleY="221511" custLinFactY="17077" custLinFactNeighborY="100000"/>
      <dgm:spPr>
        <a:prstGeom prst="mathPlus">
          <a:avLst/>
        </a:prstGeom>
        <a:noFill/>
        <a:ln>
          <a:noFill/>
        </a:ln>
      </dgm:spPr>
    </dgm:pt>
    <dgm:pt modelId="{00EB27D0-3FF2-4D46-A5C6-1A442E67DA66}" type="pres">
      <dgm:prSet presAssocID="{455C4A07-14F9-4A49-BAD5-282C8531E682}" presName="linComp" presStyleCnt="0"/>
      <dgm:spPr/>
    </dgm:pt>
    <dgm:pt modelId="{24A1B79F-606F-4620-8711-0030A02AB873}" type="pres">
      <dgm:prSet presAssocID="{33518250-A981-4BD1-BDDC-E9AC503B7685}" presName="compNode" presStyleCnt="0"/>
      <dgm:spPr/>
    </dgm:pt>
    <dgm:pt modelId="{9DA42C44-F8F4-473B-B520-6CACC60A46E6}" type="pres">
      <dgm:prSet presAssocID="{33518250-A981-4BD1-BDDC-E9AC503B7685}" presName="bkgdShape" presStyleLbl="node1" presStyleIdx="0" presStyleCnt="4" custLinFactNeighborX="2400"/>
      <dgm:spPr/>
    </dgm:pt>
    <dgm:pt modelId="{E22F3A12-2C54-4DA1-9410-697AF010CD16}" type="pres">
      <dgm:prSet presAssocID="{33518250-A981-4BD1-BDDC-E9AC503B7685}" presName="nodeTx" presStyleLbl="node1" presStyleIdx="0" presStyleCnt="4">
        <dgm:presLayoutVars>
          <dgm:bulletEnabled val="1"/>
        </dgm:presLayoutVars>
      </dgm:prSet>
      <dgm:spPr/>
    </dgm:pt>
    <dgm:pt modelId="{5D6FCD22-D6A8-4B46-8D16-C6D00429D983}" type="pres">
      <dgm:prSet presAssocID="{33518250-A981-4BD1-BDDC-E9AC503B7685}" presName="invisiNode" presStyleLbl="node1" presStyleIdx="0" presStyleCnt="4"/>
      <dgm:spPr/>
    </dgm:pt>
    <dgm:pt modelId="{66A9EFEE-0402-486F-9825-39082474459A}" type="pres">
      <dgm:prSet presAssocID="{33518250-A981-4BD1-BDDC-E9AC503B7685}" presName="imagNode" presStyleLbl="fgImgPlace1" presStyleIdx="0" presStyleCnt="4">
        <dgm:style>
          <a:lnRef idx="2">
            <a:schemeClr val="accent2"/>
          </a:lnRef>
          <a:fillRef idx="1">
            <a:schemeClr val="lt1"/>
          </a:fillRef>
          <a:effectRef idx="0">
            <a:schemeClr val="accent2"/>
          </a:effectRef>
          <a:fontRef idx="minor">
            <a:schemeClr val="dk1"/>
          </a:fontRef>
        </dgm:style>
      </dgm:prSet>
      <dgm:spPr>
        <a:xfrm>
          <a:off x="64058"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 modelId="{7819F8A0-9B0F-44FF-BFA4-34CE80C6C85E}" type="pres">
      <dgm:prSet presAssocID="{8656647E-87D7-4CB8-B24F-4A85DE19438B}" presName="sibTrans" presStyleLbl="sibTrans2D1" presStyleIdx="0" presStyleCnt="0"/>
      <dgm:spPr/>
    </dgm:pt>
    <dgm:pt modelId="{269DF9B9-2AE4-4DCA-9477-4A0717440125}" type="pres">
      <dgm:prSet presAssocID="{EABFA581-E007-4635-B134-89B858099B15}" presName="compNode" presStyleCnt="0"/>
      <dgm:spPr/>
    </dgm:pt>
    <dgm:pt modelId="{2F33BDDD-D3CC-4127-9F93-5D415F28BD62}" type="pres">
      <dgm:prSet presAssocID="{EABFA581-E007-4635-B134-89B858099B15}" presName="bkgdShape" presStyleLbl="node1" presStyleIdx="1" presStyleCnt="4"/>
      <dgm:spPr/>
    </dgm:pt>
    <dgm:pt modelId="{0B1C7046-9749-4273-85F7-43831CD87222}" type="pres">
      <dgm:prSet presAssocID="{EABFA581-E007-4635-B134-89B858099B15}" presName="nodeTx" presStyleLbl="node1" presStyleIdx="1" presStyleCnt="4">
        <dgm:presLayoutVars>
          <dgm:bulletEnabled val="1"/>
        </dgm:presLayoutVars>
      </dgm:prSet>
      <dgm:spPr/>
    </dgm:pt>
    <dgm:pt modelId="{238E30BE-4332-416F-AB85-3F4A00088DFD}" type="pres">
      <dgm:prSet presAssocID="{EABFA581-E007-4635-B134-89B858099B15}" presName="invisiNode" presStyleLbl="node1" presStyleIdx="1" presStyleCnt="4"/>
      <dgm:spPr/>
    </dgm:pt>
    <dgm:pt modelId="{BD862FD2-0C4F-4919-821A-BA749406A72E}" type="pres">
      <dgm:prSet presAssocID="{EABFA581-E007-4635-B134-89B858099B15}" presName="imagNode" presStyleLbl="fgImgPlace1" presStyleIdx="1" presStyleCnt="4"/>
      <dgm:spPr>
        <a:xfrm>
          <a:off x="1512780"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 modelId="{60EF8830-D679-4DA0-994E-65B400D43277}" type="pres">
      <dgm:prSet presAssocID="{87169445-AD79-446A-B770-479A8163DF1D}" presName="sibTrans" presStyleLbl="sibTrans2D1" presStyleIdx="0" presStyleCnt="0"/>
      <dgm:spPr/>
    </dgm:pt>
    <dgm:pt modelId="{2FCB661E-13B7-4A70-B2F5-A08BB4C8E8CA}" type="pres">
      <dgm:prSet presAssocID="{055470C6-D5DB-4C40-A67D-24CB9CCF5BBE}" presName="compNode" presStyleCnt="0"/>
      <dgm:spPr/>
    </dgm:pt>
    <dgm:pt modelId="{4206A5B0-FA6B-4175-992D-F57E39C38963}" type="pres">
      <dgm:prSet presAssocID="{055470C6-D5DB-4C40-A67D-24CB9CCF5BBE}" presName="bkgdShape" presStyleLbl="node1" presStyleIdx="2" presStyleCnt="4"/>
      <dgm:spPr/>
    </dgm:pt>
    <dgm:pt modelId="{6DF18098-4A0D-4B4C-8858-FFA5868F1C42}" type="pres">
      <dgm:prSet presAssocID="{055470C6-D5DB-4C40-A67D-24CB9CCF5BBE}" presName="nodeTx" presStyleLbl="node1" presStyleIdx="2" presStyleCnt="4">
        <dgm:presLayoutVars>
          <dgm:bulletEnabled val="1"/>
        </dgm:presLayoutVars>
      </dgm:prSet>
      <dgm:spPr/>
    </dgm:pt>
    <dgm:pt modelId="{8B3F880E-8B4D-42AA-B85C-F48F309ED04C}" type="pres">
      <dgm:prSet presAssocID="{055470C6-D5DB-4C40-A67D-24CB9CCF5BBE}" presName="invisiNode" presStyleLbl="node1" presStyleIdx="2" presStyleCnt="4"/>
      <dgm:spPr/>
    </dgm:pt>
    <dgm:pt modelId="{829B97BA-0AD1-4975-A9FD-1E000C91CBEA}" type="pres">
      <dgm:prSet presAssocID="{055470C6-D5DB-4C40-A67D-24CB9CCF5BBE}" presName="imagNode" presStyleLbl="fgImgPlace1" presStyleIdx="2" presStyleCnt="4"/>
      <dgm:spPr>
        <a:xfrm>
          <a:off x="2961501"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 modelId="{35B8BD6C-8DD9-4050-9E3F-EAA123BF13C8}" type="pres">
      <dgm:prSet presAssocID="{4A640F45-1B0C-4A75-9FA5-3C7E7AE870F5}" presName="sibTrans" presStyleLbl="sibTrans2D1" presStyleIdx="0" presStyleCnt="0"/>
      <dgm:spPr/>
    </dgm:pt>
    <dgm:pt modelId="{3F05594B-8E6F-428C-8A2F-57FD8A33ED6D}" type="pres">
      <dgm:prSet presAssocID="{257DACD8-8A08-4D81-94EB-D299742D845E}" presName="compNode" presStyleCnt="0"/>
      <dgm:spPr/>
    </dgm:pt>
    <dgm:pt modelId="{5AF70535-EEC6-40D4-9211-96F7E47D2533}" type="pres">
      <dgm:prSet presAssocID="{257DACD8-8A08-4D81-94EB-D299742D845E}" presName="bkgdShape" presStyleLbl="node1" presStyleIdx="3" presStyleCnt="4" custLinFactNeighborX="95" custLinFactNeighborY="155"/>
      <dgm:spPr/>
    </dgm:pt>
    <dgm:pt modelId="{F19A9BA6-A911-41D8-8515-37D58075892B}" type="pres">
      <dgm:prSet presAssocID="{257DACD8-8A08-4D81-94EB-D299742D845E}" presName="nodeTx" presStyleLbl="node1" presStyleIdx="3" presStyleCnt="4">
        <dgm:presLayoutVars>
          <dgm:bulletEnabled val="1"/>
        </dgm:presLayoutVars>
      </dgm:prSet>
      <dgm:spPr/>
    </dgm:pt>
    <dgm:pt modelId="{366FF60E-8642-484B-B1D8-8FB54E34F025}" type="pres">
      <dgm:prSet presAssocID="{257DACD8-8A08-4D81-94EB-D299742D845E}" presName="invisiNode" presStyleLbl="node1" presStyleIdx="3" presStyleCnt="4"/>
      <dgm:spPr/>
    </dgm:pt>
    <dgm:pt modelId="{1F45BD2E-A323-464E-AAA4-F30EE8DB14B7}" type="pres">
      <dgm:prSet presAssocID="{257DACD8-8A08-4D81-94EB-D299742D845E}" presName="imagNode" presStyleLbl="fgImgPlace1" presStyleIdx="3" presStyleCnt="4"/>
      <dgm:spPr>
        <a:xfrm>
          <a:off x="4410222"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Lst>
  <dgm:cxnLst>
    <dgm:cxn modelId="{A4DF3F19-59E0-4FBB-8CC9-1BBA189D1DD3}" srcId="{455C4A07-14F9-4A49-BAD5-282C8531E682}" destId="{EABFA581-E007-4635-B134-89B858099B15}" srcOrd="1" destOrd="0" parTransId="{68C79726-BBD4-4FDD-878B-2768B4EA8991}" sibTransId="{87169445-AD79-446A-B770-479A8163DF1D}"/>
    <dgm:cxn modelId="{EB0C3123-879F-49E1-AA55-9A2A27F18AC0}" type="presOf" srcId="{257DACD8-8A08-4D81-94EB-D299742D845E}" destId="{5AF70535-EEC6-40D4-9211-96F7E47D2533}" srcOrd="0" destOrd="0" presId="urn:microsoft.com/office/officeart/2005/8/layout/hList7"/>
    <dgm:cxn modelId="{EAACC925-0EA6-4DA2-B6D3-09482D1A4F0A}" type="presOf" srcId="{33518250-A981-4BD1-BDDC-E9AC503B7685}" destId="{E22F3A12-2C54-4DA1-9410-697AF010CD16}" srcOrd="1" destOrd="0" presId="urn:microsoft.com/office/officeart/2005/8/layout/hList7"/>
    <dgm:cxn modelId="{B61F6B28-9C8A-4771-8201-889C8D7B4C16}" type="presOf" srcId="{4A640F45-1B0C-4A75-9FA5-3C7E7AE870F5}" destId="{35B8BD6C-8DD9-4050-9E3F-EAA123BF13C8}" srcOrd="0" destOrd="0" presId="urn:microsoft.com/office/officeart/2005/8/layout/hList7"/>
    <dgm:cxn modelId="{8340103D-CE35-48D9-A6C8-3A300E64ACB7}" type="presOf" srcId="{87169445-AD79-446A-B770-479A8163DF1D}" destId="{60EF8830-D679-4DA0-994E-65B400D43277}" srcOrd="0" destOrd="0" presId="urn:microsoft.com/office/officeart/2005/8/layout/hList7"/>
    <dgm:cxn modelId="{9B60C97A-4BDF-4287-89EC-C9C0E61BA5D6}" type="presOf" srcId="{455C4A07-14F9-4A49-BAD5-282C8531E682}" destId="{B655A5FB-9E74-4B93-BFC8-C4789623EF51}" srcOrd="0" destOrd="0" presId="urn:microsoft.com/office/officeart/2005/8/layout/hList7"/>
    <dgm:cxn modelId="{030BFA92-2741-401C-93EB-D2EF2C2FBCAA}" type="presOf" srcId="{8656647E-87D7-4CB8-B24F-4A85DE19438B}" destId="{7819F8A0-9B0F-44FF-BFA4-34CE80C6C85E}" srcOrd="0" destOrd="0" presId="urn:microsoft.com/office/officeart/2005/8/layout/hList7"/>
    <dgm:cxn modelId="{8D0C87A2-DE0F-470D-9ED0-3C3E0091AE4C}" type="presOf" srcId="{257DACD8-8A08-4D81-94EB-D299742D845E}" destId="{F19A9BA6-A911-41D8-8515-37D58075892B}" srcOrd="1" destOrd="0" presId="urn:microsoft.com/office/officeart/2005/8/layout/hList7"/>
    <dgm:cxn modelId="{67CEF2AA-48A3-4072-A214-17D6A5BC4FC5}" type="presOf" srcId="{EABFA581-E007-4635-B134-89B858099B15}" destId="{0B1C7046-9749-4273-85F7-43831CD87222}" srcOrd="1" destOrd="0" presId="urn:microsoft.com/office/officeart/2005/8/layout/hList7"/>
    <dgm:cxn modelId="{5AFC31B2-B1FF-44D7-BCC2-4FEE2D24B5A5}" srcId="{455C4A07-14F9-4A49-BAD5-282C8531E682}" destId="{257DACD8-8A08-4D81-94EB-D299742D845E}" srcOrd="3" destOrd="0" parTransId="{34295A92-F1D7-4211-868A-B2903A1AF167}" sibTransId="{61D72755-C7E3-44A9-BF48-684AC608344F}"/>
    <dgm:cxn modelId="{B73B9BBA-EDEB-4B4A-9E13-E5654568B897}" type="presOf" srcId="{055470C6-D5DB-4C40-A67D-24CB9CCF5BBE}" destId="{4206A5B0-FA6B-4175-992D-F57E39C38963}" srcOrd="0" destOrd="0" presId="urn:microsoft.com/office/officeart/2005/8/layout/hList7"/>
    <dgm:cxn modelId="{EC52E0BA-8EC1-4927-94B6-806DB72D1D39}" type="presOf" srcId="{33518250-A981-4BD1-BDDC-E9AC503B7685}" destId="{9DA42C44-F8F4-473B-B520-6CACC60A46E6}" srcOrd="0" destOrd="0" presId="urn:microsoft.com/office/officeart/2005/8/layout/hList7"/>
    <dgm:cxn modelId="{7DBEEEBA-374A-493F-B6A8-691A058A2F15}" type="presOf" srcId="{EABFA581-E007-4635-B134-89B858099B15}" destId="{2F33BDDD-D3CC-4127-9F93-5D415F28BD62}" srcOrd="0" destOrd="0" presId="urn:microsoft.com/office/officeart/2005/8/layout/hList7"/>
    <dgm:cxn modelId="{E95DBDC5-45D4-49E6-8B40-1893A3EF57E4}" type="presOf" srcId="{055470C6-D5DB-4C40-A67D-24CB9CCF5BBE}" destId="{6DF18098-4A0D-4B4C-8858-FFA5868F1C42}" srcOrd="1" destOrd="0" presId="urn:microsoft.com/office/officeart/2005/8/layout/hList7"/>
    <dgm:cxn modelId="{682095CA-80A3-4BFE-ADCB-F50543FD990C}" srcId="{455C4A07-14F9-4A49-BAD5-282C8531E682}" destId="{33518250-A981-4BD1-BDDC-E9AC503B7685}" srcOrd="0" destOrd="0" parTransId="{2D3C30A6-D444-4A2D-9C7C-31BAC112A0FE}" sibTransId="{8656647E-87D7-4CB8-B24F-4A85DE19438B}"/>
    <dgm:cxn modelId="{1B41C3CB-4996-4763-8BB9-E8B66EDE5CFA}" srcId="{455C4A07-14F9-4A49-BAD5-282C8531E682}" destId="{055470C6-D5DB-4C40-A67D-24CB9CCF5BBE}" srcOrd="2" destOrd="0" parTransId="{029A76E5-65C1-48E8-8E05-E1D17C387CBD}" sibTransId="{4A640F45-1B0C-4A75-9FA5-3C7E7AE870F5}"/>
    <dgm:cxn modelId="{44D88861-0622-44F9-98F8-593943BB9D08}" type="presParOf" srcId="{B655A5FB-9E74-4B93-BFC8-C4789623EF51}" destId="{D68B89A9-6E2B-4593-95C7-44E9E66BD232}" srcOrd="0" destOrd="0" presId="urn:microsoft.com/office/officeart/2005/8/layout/hList7"/>
    <dgm:cxn modelId="{029D55DA-7767-44FE-8ACB-2A30E5BF9597}" type="presParOf" srcId="{B655A5FB-9E74-4B93-BFC8-C4789623EF51}" destId="{00EB27D0-3FF2-4D46-A5C6-1A442E67DA66}" srcOrd="1" destOrd="0" presId="urn:microsoft.com/office/officeart/2005/8/layout/hList7"/>
    <dgm:cxn modelId="{A0539566-FAC0-4C23-9049-E62FC5973561}" type="presParOf" srcId="{00EB27D0-3FF2-4D46-A5C6-1A442E67DA66}" destId="{24A1B79F-606F-4620-8711-0030A02AB873}" srcOrd="0" destOrd="0" presId="urn:microsoft.com/office/officeart/2005/8/layout/hList7"/>
    <dgm:cxn modelId="{7DE96068-2F16-442D-B116-835945A18831}" type="presParOf" srcId="{24A1B79F-606F-4620-8711-0030A02AB873}" destId="{9DA42C44-F8F4-473B-B520-6CACC60A46E6}" srcOrd="0" destOrd="0" presId="urn:microsoft.com/office/officeart/2005/8/layout/hList7"/>
    <dgm:cxn modelId="{AEE31BA9-B15A-4E7E-B122-319993F958DB}" type="presParOf" srcId="{24A1B79F-606F-4620-8711-0030A02AB873}" destId="{E22F3A12-2C54-4DA1-9410-697AF010CD16}" srcOrd="1" destOrd="0" presId="urn:microsoft.com/office/officeart/2005/8/layout/hList7"/>
    <dgm:cxn modelId="{0C2BEF58-B20B-4DEF-BEA9-FF1FBE174D8D}" type="presParOf" srcId="{24A1B79F-606F-4620-8711-0030A02AB873}" destId="{5D6FCD22-D6A8-4B46-8D16-C6D00429D983}" srcOrd="2" destOrd="0" presId="urn:microsoft.com/office/officeart/2005/8/layout/hList7"/>
    <dgm:cxn modelId="{CEB98B64-6813-4062-84D4-0FA5497AA98C}" type="presParOf" srcId="{24A1B79F-606F-4620-8711-0030A02AB873}" destId="{66A9EFEE-0402-486F-9825-39082474459A}" srcOrd="3" destOrd="0" presId="urn:microsoft.com/office/officeart/2005/8/layout/hList7"/>
    <dgm:cxn modelId="{14F27EBF-EC96-4587-9743-23A77359609E}" type="presParOf" srcId="{00EB27D0-3FF2-4D46-A5C6-1A442E67DA66}" destId="{7819F8A0-9B0F-44FF-BFA4-34CE80C6C85E}" srcOrd="1" destOrd="0" presId="urn:microsoft.com/office/officeart/2005/8/layout/hList7"/>
    <dgm:cxn modelId="{DC485611-0991-4B48-9D3B-A13BDBCE9711}" type="presParOf" srcId="{00EB27D0-3FF2-4D46-A5C6-1A442E67DA66}" destId="{269DF9B9-2AE4-4DCA-9477-4A0717440125}" srcOrd="2" destOrd="0" presId="urn:microsoft.com/office/officeart/2005/8/layout/hList7"/>
    <dgm:cxn modelId="{B6D4E86F-0ED9-4E28-B9A3-135E6986E7C6}" type="presParOf" srcId="{269DF9B9-2AE4-4DCA-9477-4A0717440125}" destId="{2F33BDDD-D3CC-4127-9F93-5D415F28BD62}" srcOrd="0" destOrd="0" presId="urn:microsoft.com/office/officeart/2005/8/layout/hList7"/>
    <dgm:cxn modelId="{EB3B7E2F-BC3C-4EDB-9604-0614635904C0}" type="presParOf" srcId="{269DF9B9-2AE4-4DCA-9477-4A0717440125}" destId="{0B1C7046-9749-4273-85F7-43831CD87222}" srcOrd="1" destOrd="0" presId="urn:microsoft.com/office/officeart/2005/8/layout/hList7"/>
    <dgm:cxn modelId="{8410048D-CEF7-4A70-BAE6-BFA0F6D05DDE}" type="presParOf" srcId="{269DF9B9-2AE4-4DCA-9477-4A0717440125}" destId="{238E30BE-4332-416F-AB85-3F4A00088DFD}" srcOrd="2" destOrd="0" presId="urn:microsoft.com/office/officeart/2005/8/layout/hList7"/>
    <dgm:cxn modelId="{989B9005-C609-4FEE-8273-A27CF0441F81}" type="presParOf" srcId="{269DF9B9-2AE4-4DCA-9477-4A0717440125}" destId="{BD862FD2-0C4F-4919-821A-BA749406A72E}" srcOrd="3" destOrd="0" presId="urn:microsoft.com/office/officeart/2005/8/layout/hList7"/>
    <dgm:cxn modelId="{CDD17B05-7D64-4E7F-9D4D-FC1F11E140AF}" type="presParOf" srcId="{00EB27D0-3FF2-4D46-A5C6-1A442E67DA66}" destId="{60EF8830-D679-4DA0-994E-65B400D43277}" srcOrd="3" destOrd="0" presId="urn:microsoft.com/office/officeart/2005/8/layout/hList7"/>
    <dgm:cxn modelId="{45BF582D-6AEA-4A0D-8BCB-25290D6C80F2}" type="presParOf" srcId="{00EB27D0-3FF2-4D46-A5C6-1A442E67DA66}" destId="{2FCB661E-13B7-4A70-B2F5-A08BB4C8E8CA}" srcOrd="4" destOrd="0" presId="urn:microsoft.com/office/officeart/2005/8/layout/hList7"/>
    <dgm:cxn modelId="{1E4BECEB-DCAF-4C38-8E0F-CDB825B45752}" type="presParOf" srcId="{2FCB661E-13B7-4A70-B2F5-A08BB4C8E8CA}" destId="{4206A5B0-FA6B-4175-992D-F57E39C38963}" srcOrd="0" destOrd="0" presId="urn:microsoft.com/office/officeart/2005/8/layout/hList7"/>
    <dgm:cxn modelId="{594BA63D-2FD0-412C-AC0E-1797F65A22B4}" type="presParOf" srcId="{2FCB661E-13B7-4A70-B2F5-A08BB4C8E8CA}" destId="{6DF18098-4A0D-4B4C-8858-FFA5868F1C42}" srcOrd="1" destOrd="0" presId="urn:microsoft.com/office/officeart/2005/8/layout/hList7"/>
    <dgm:cxn modelId="{CE6170B8-53F8-42CE-AEE5-C526499F1376}" type="presParOf" srcId="{2FCB661E-13B7-4A70-B2F5-A08BB4C8E8CA}" destId="{8B3F880E-8B4D-42AA-B85C-F48F309ED04C}" srcOrd="2" destOrd="0" presId="urn:microsoft.com/office/officeart/2005/8/layout/hList7"/>
    <dgm:cxn modelId="{CC45338D-6D95-432A-9C37-FD24DD33565E}" type="presParOf" srcId="{2FCB661E-13B7-4A70-B2F5-A08BB4C8E8CA}" destId="{829B97BA-0AD1-4975-A9FD-1E000C91CBEA}" srcOrd="3" destOrd="0" presId="urn:microsoft.com/office/officeart/2005/8/layout/hList7"/>
    <dgm:cxn modelId="{D8B6E219-E137-4244-BAC7-C3B0E9745A1C}" type="presParOf" srcId="{00EB27D0-3FF2-4D46-A5C6-1A442E67DA66}" destId="{35B8BD6C-8DD9-4050-9E3F-EAA123BF13C8}" srcOrd="5" destOrd="0" presId="urn:microsoft.com/office/officeart/2005/8/layout/hList7"/>
    <dgm:cxn modelId="{C54D9071-6AD5-4EFD-856B-518A9320E8A1}" type="presParOf" srcId="{00EB27D0-3FF2-4D46-A5C6-1A442E67DA66}" destId="{3F05594B-8E6F-428C-8A2F-57FD8A33ED6D}" srcOrd="6" destOrd="0" presId="urn:microsoft.com/office/officeart/2005/8/layout/hList7"/>
    <dgm:cxn modelId="{F2AEB3FE-40F5-4E63-ABCC-8E8901E4D6E5}" type="presParOf" srcId="{3F05594B-8E6F-428C-8A2F-57FD8A33ED6D}" destId="{5AF70535-EEC6-40D4-9211-96F7E47D2533}" srcOrd="0" destOrd="0" presId="urn:microsoft.com/office/officeart/2005/8/layout/hList7"/>
    <dgm:cxn modelId="{DCC43252-5C60-437E-B514-480B92342182}" type="presParOf" srcId="{3F05594B-8E6F-428C-8A2F-57FD8A33ED6D}" destId="{F19A9BA6-A911-41D8-8515-37D58075892B}" srcOrd="1" destOrd="0" presId="urn:microsoft.com/office/officeart/2005/8/layout/hList7"/>
    <dgm:cxn modelId="{3E89F1C9-B088-46BF-A0F0-876A070334C3}" type="presParOf" srcId="{3F05594B-8E6F-428C-8A2F-57FD8A33ED6D}" destId="{366FF60E-8642-484B-B1D8-8FB54E34F025}" srcOrd="2" destOrd="0" presId="urn:microsoft.com/office/officeart/2005/8/layout/hList7"/>
    <dgm:cxn modelId="{BD4B6347-6D99-48CC-B32B-2E69ADE1CE96}" type="presParOf" srcId="{3F05594B-8E6F-428C-8A2F-57FD8A33ED6D}" destId="{1F45BD2E-A323-464E-AAA4-F30EE8DB14B7}" srcOrd="3" destOrd="0" presId="urn:microsoft.com/office/officeart/2005/8/layout/hList7"/>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55C4A07-14F9-4A49-BAD5-282C8531E682}" type="doc">
      <dgm:prSet loTypeId="urn:microsoft.com/office/officeart/2005/8/layout/hList7" loCatId="process" qsTypeId="urn:microsoft.com/office/officeart/2005/8/quickstyle/simple2" qsCatId="simple" csTypeId="urn:microsoft.com/office/officeart/2005/8/colors/accent1_2" csCatId="accent1" phldr="1"/>
      <dgm:spPr/>
      <dgm:t>
        <a:bodyPr/>
        <a:lstStyle/>
        <a:p>
          <a:endParaRPr lang="de-DE"/>
        </a:p>
      </dgm:t>
    </dgm:pt>
    <dgm:pt modelId="{33518250-A981-4BD1-BDDC-E9AC503B7685}">
      <dgm:prSet custT="1"/>
      <dgm:spPr>
        <a:solidFill>
          <a:schemeClr val="bg2">
            <a:lumMod val="75000"/>
            <a:alpha val="87000"/>
          </a:schemeClr>
        </a:solidFill>
        <a:ln w="38100" cap="flat" cmpd="sng" algn="ctr">
          <a:solidFill>
            <a:srgbClr val="FFFFFF">
              <a:hueOff val="0"/>
              <a:satOff val="0"/>
              <a:lumOff val="0"/>
              <a:alphaOff val="0"/>
            </a:srgbClr>
          </a:solidFill>
          <a:prstDash val="solid"/>
        </a:ln>
        <a:effectLst/>
      </dgm:spPr>
      <dgm:t>
        <a:bodyPr spcFirstLastPara="0" vert="horz" wrap="square" lIns="41910" tIns="41910" rIns="41910" bIns="0" numCol="1" spcCol="1270" anchor="b" anchorCtr="1"/>
        <a:lstStyle/>
        <a:p>
          <a:pPr marL="0" lvl="0" indent="0" algn="ctr" defTabSz="488950">
            <a:lnSpc>
              <a:spcPct val="90000"/>
            </a:lnSpc>
            <a:spcBef>
              <a:spcPct val="0"/>
            </a:spcBef>
            <a:spcAft>
              <a:spcPct val="35000"/>
            </a:spcAft>
            <a:buNone/>
          </a:pPr>
          <a:r>
            <a:rPr lang="de-DE" sz="1800" b="1" kern="1200" dirty="0">
              <a:ln>
                <a:noFill/>
              </a:ln>
              <a:solidFill>
                <a:schemeClr val="bg1"/>
              </a:solidFill>
              <a:latin typeface="Bahnschrift Light" panose="020B0502040204020203" pitchFamily="34" charset="0"/>
              <a:ea typeface="+mn-ea"/>
              <a:cs typeface="+mn-cs"/>
            </a:rPr>
            <a:t>Naive Bayes</a:t>
          </a:r>
        </a:p>
      </dgm:t>
    </dgm:pt>
    <dgm:pt modelId="{2D3C30A6-D444-4A2D-9C7C-31BAC112A0FE}" type="parTrans" cxnId="{682095CA-80A3-4BFE-ADCB-F50543FD990C}">
      <dgm:prSet/>
      <dgm:spPr/>
      <dgm:t>
        <a:bodyPr/>
        <a:lstStyle/>
        <a:p>
          <a:endParaRPr lang="de-DE" sz="1800">
            <a:latin typeface="Bahnschrift Light Condensed" panose="020B0502040204020203" pitchFamily="34" charset="0"/>
          </a:endParaRPr>
        </a:p>
      </dgm:t>
    </dgm:pt>
    <dgm:pt modelId="{8656647E-87D7-4CB8-B24F-4A85DE19438B}" type="sibTrans" cxnId="{682095CA-80A3-4BFE-ADCB-F50543FD990C}">
      <dgm:prSet/>
      <dgm:spPr/>
      <dgm:t>
        <a:bodyPr/>
        <a:lstStyle/>
        <a:p>
          <a:endParaRPr lang="de-DE" sz="1800">
            <a:latin typeface="Bahnschrift Light Condensed" panose="020B0502040204020203" pitchFamily="34" charset="0"/>
          </a:endParaRPr>
        </a:p>
      </dgm:t>
    </dgm:pt>
    <dgm:pt modelId="{EABFA581-E007-4635-B134-89B858099B15}">
      <dgm:prSet custT="1"/>
      <dgm:spPr>
        <a:solidFill>
          <a:schemeClr val="bg2">
            <a:lumMod val="75000"/>
            <a:alpha val="87000"/>
          </a:schemeClr>
        </a:solidFill>
        <a:ln w="38100" cap="flat" cmpd="sng" algn="ctr">
          <a:solidFill>
            <a:srgbClr val="FFFFFF">
              <a:hueOff val="0"/>
              <a:satOff val="0"/>
              <a:lumOff val="0"/>
              <a:alphaOff val="0"/>
            </a:srgbClr>
          </a:solidFill>
          <a:prstDash val="solid"/>
        </a:ln>
        <a:effectLst/>
      </dgm:spPr>
      <dgm:t>
        <a:bodyPr spcFirstLastPara="0" vert="horz" wrap="square" lIns="41910" tIns="41910" rIns="41910" bIns="0" numCol="1" spcCol="1270" anchor="b" anchorCtr="1"/>
        <a:lstStyle/>
        <a:p>
          <a:r>
            <a:rPr lang="de-DE" sz="1800" b="1" kern="1200" dirty="0">
              <a:ln>
                <a:noFill/>
              </a:ln>
              <a:solidFill>
                <a:schemeClr val="bg1"/>
              </a:solidFill>
              <a:latin typeface="Bahnschrift Light Condensed" panose="020B0502040204020203" pitchFamily="34" charset="0"/>
            </a:rPr>
            <a:t>Support Vektor </a:t>
          </a:r>
          <a:r>
            <a:rPr lang="de-DE" sz="1800" b="1" kern="1200" dirty="0" err="1">
              <a:ln>
                <a:noFill/>
              </a:ln>
              <a:solidFill>
                <a:schemeClr val="bg1"/>
              </a:solidFill>
              <a:latin typeface="Bahnschrift Light Condensed" panose="020B0502040204020203" pitchFamily="34" charset="0"/>
            </a:rPr>
            <a:t>Machine</a:t>
          </a:r>
          <a:endParaRPr lang="de-DE" sz="1800" b="1" kern="1200" dirty="0">
            <a:ln>
              <a:noFill/>
            </a:ln>
            <a:solidFill>
              <a:schemeClr val="bg1"/>
            </a:solidFill>
            <a:latin typeface="Bahnschrift Light Condensed" panose="020B0502040204020203" pitchFamily="34" charset="0"/>
            <a:ea typeface="+mn-ea"/>
            <a:cs typeface="+mn-cs"/>
          </a:endParaRPr>
        </a:p>
      </dgm:t>
    </dgm:pt>
    <dgm:pt modelId="{68C79726-BBD4-4FDD-878B-2768B4EA8991}" type="parTrans" cxnId="{A4DF3F19-59E0-4FBB-8CC9-1BBA189D1DD3}">
      <dgm:prSet/>
      <dgm:spPr/>
      <dgm:t>
        <a:bodyPr/>
        <a:lstStyle/>
        <a:p>
          <a:endParaRPr lang="de-DE" sz="1800">
            <a:latin typeface="Bahnschrift Light Condensed" panose="020B0502040204020203" pitchFamily="34" charset="0"/>
          </a:endParaRPr>
        </a:p>
      </dgm:t>
    </dgm:pt>
    <dgm:pt modelId="{87169445-AD79-446A-B770-479A8163DF1D}" type="sibTrans" cxnId="{A4DF3F19-59E0-4FBB-8CC9-1BBA189D1DD3}">
      <dgm:prSet/>
      <dgm:spPr/>
      <dgm:t>
        <a:bodyPr/>
        <a:lstStyle/>
        <a:p>
          <a:endParaRPr lang="de-DE" sz="1800">
            <a:latin typeface="Bahnschrift Light Condensed" panose="020B0502040204020203" pitchFamily="34" charset="0"/>
          </a:endParaRPr>
        </a:p>
      </dgm:t>
    </dgm:pt>
    <dgm:pt modelId="{055470C6-D5DB-4C40-A67D-24CB9CCF5BBE}">
      <dgm:prSet custT="1"/>
      <dgm:spPr>
        <a:solidFill>
          <a:schemeClr val="bg2">
            <a:lumMod val="75000"/>
            <a:alpha val="87000"/>
          </a:schemeClr>
        </a:solidFill>
        <a:effectLst/>
      </dgm:spPr>
      <dgm:t>
        <a:bodyPr vert="horz" bIns="0" anchor="b" anchorCtr="1"/>
        <a:lstStyle/>
        <a:p>
          <a:r>
            <a:rPr lang="de-DE" sz="1800" b="1" kern="1200" dirty="0" err="1">
              <a:ln>
                <a:noFill/>
              </a:ln>
              <a:solidFill>
                <a:schemeClr val="bg1"/>
              </a:solidFill>
              <a:latin typeface="Bahnschrift Light Condensed" panose="020B0502040204020203" pitchFamily="34" charset="0"/>
              <a:ea typeface="+mn-ea"/>
              <a:cs typeface="+mn-cs"/>
            </a:rPr>
            <a:t>Decision</a:t>
          </a:r>
          <a:r>
            <a:rPr lang="de-DE" sz="1800" b="1" kern="1200" dirty="0">
              <a:ln>
                <a:noFill/>
              </a:ln>
              <a:solidFill>
                <a:schemeClr val="bg1"/>
              </a:solidFill>
              <a:latin typeface="Bahnschrift Light Condensed" panose="020B0502040204020203" pitchFamily="34" charset="0"/>
              <a:ea typeface="+mn-ea"/>
              <a:cs typeface="+mn-cs"/>
            </a:rPr>
            <a:t> </a:t>
          </a:r>
          <a:r>
            <a:rPr lang="de-DE" sz="1800" b="1" kern="1200" dirty="0" err="1">
              <a:ln>
                <a:noFill/>
              </a:ln>
              <a:solidFill>
                <a:schemeClr val="bg1"/>
              </a:solidFill>
              <a:latin typeface="Bahnschrift Light Condensed" panose="020B0502040204020203" pitchFamily="34" charset="0"/>
              <a:ea typeface="+mn-ea"/>
              <a:cs typeface="+mn-cs"/>
            </a:rPr>
            <a:t>Tree</a:t>
          </a:r>
          <a:endParaRPr lang="de-DE" sz="1800" b="1" kern="1200" dirty="0">
            <a:ln>
              <a:noFill/>
            </a:ln>
            <a:solidFill>
              <a:schemeClr val="bg1"/>
            </a:solidFill>
            <a:latin typeface="Bahnschrift Light Condensed" panose="020B0502040204020203" pitchFamily="34" charset="0"/>
            <a:ea typeface="+mn-ea"/>
            <a:cs typeface="+mn-cs"/>
          </a:endParaRPr>
        </a:p>
      </dgm:t>
    </dgm:pt>
    <dgm:pt modelId="{029A76E5-65C1-48E8-8E05-E1D17C387CBD}" type="parTrans" cxnId="{1B41C3CB-4996-4763-8BB9-E8B66EDE5CFA}">
      <dgm:prSet/>
      <dgm:spPr/>
      <dgm:t>
        <a:bodyPr/>
        <a:lstStyle/>
        <a:p>
          <a:endParaRPr lang="de-DE" sz="1800">
            <a:latin typeface="Bahnschrift Light Condensed" panose="020B0502040204020203" pitchFamily="34" charset="0"/>
          </a:endParaRPr>
        </a:p>
      </dgm:t>
    </dgm:pt>
    <dgm:pt modelId="{4A640F45-1B0C-4A75-9FA5-3C7E7AE870F5}" type="sibTrans" cxnId="{1B41C3CB-4996-4763-8BB9-E8B66EDE5CFA}">
      <dgm:prSet/>
      <dgm:spPr/>
      <dgm:t>
        <a:bodyPr/>
        <a:lstStyle/>
        <a:p>
          <a:endParaRPr lang="de-DE" sz="1800">
            <a:latin typeface="Bahnschrift Light Condensed" panose="020B0502040204020203" pitchFamily="34" charset="0"/>
          </a:endParaRPr>
        </a:p>
      </dgm:t>
    </dgm:pt>
    <dgm:pt modelId="{257DACD8-8A08-4D81-94EB-D299742D845E}">
      <dgm:prSet custT="1"/>
      <dgm:spPr>
        <a:solidFill>
          <a:schemeClr val="bg2">
            <a:lumMod val="75000"/>
            <a:alpha val="87000"/>
          </a:schemeClr>
        </a:solidFill>
        <a:ln w="38100" cap="flat" cmpd="sng" algn="ctr">
          <a:solidFill>
            <a:srgbClr val="FFFFFF">
              <a:hueOff val="0"/>
              <a:satOff val="0"/>
              <a:lumOff val="0"/>
              <a:alphaOff val="0"/>
            </a:srgbClr>
          </a:solidFill>
          <a:prstDash val="solid"/>
        </a:ln>
        <a:effectLst/>
      </dgm:spPr>
      <dgm:t>
        <a:bodyPr spcFirstLastPara="0" vert="horz" wrap="square" lIns="41910" tIns="41910" rIns="41910" bIns="0" numCol="1" spcCol="1270" anchor="b" anchorCtr="1"/>
        <a:lstStyle/>
        <a:p>
          <a:pPr marL="0" lvl="0" indent="0" algn="ctr" defTabSz="488950">
            <a:lnSpc>
              <a:spcPct val="90000"/>
            </a:lnSpc>
            <a:spcBef>
              <a:spcPct val="0"/>
            </a:spcBef>
            <a:spcAft>
              <a:spcPct val="35000"/>
            </a:spcAft>
            <a:buNone/>
          </a:pPr>
          <a:r>
            <a:rPr lang="de-DE" sz="1800" b="1" kern="1200" dirty="0">
              <a:ln>
                <a:noFill/>
              </a:ln>
              <a:solidFill>
                <a:schemeClr val="bg1"/>
              </a:solidFill>
              <a:latin typeface="Bahnschrift Light Condensed" panose="020B0502040204020203" pitchFamily="34" charset="0"/>
              <a:ea typeface="+mn-ea"/>
              <a:cs typeface="+mn-cs"/>
            </a:rPr>
            <a:t>Neuronales Netz</a:t>
          </a:r>
        </a:p>
      </dgm:t>
    </dgm:pt>
    <dgm:pt modelId="{34295A92-F1D7-4211-868A-B2903A1AF167}" type="parTrans" cxnId="{5AFC31B2-B1FF-44D7-BCC2-4FEE2D24B5A5}">
      <dgm:prSet/>
      <dgm:spPr/>
      <dgm:t>
        <a:bodyPr/>
        <a:lstStyle/>
        <a:p>
          <a:endParaRPr lang="de-DE" sz="1800">
            <a:latin typeface="Bahnschrift Light Condensed" panose="020B0502040204020203" pitchFamily="34" charset="0"/>
          </a:endParaRPr>
        </a:p>
      </dgm:t>
    </dgm:pt>
    <dgm:pt modelId="{61D72755-C7E3-44A9-BF48-684AC608344F}" type="sibTrans" cxnId="{5AFC31B2-B1FF-44D7-BCC2-4FEE2D24B5A5}">
      <dgm:prSet/>
      <dgm:spPr/>
      <dgm:t>
        <a:bodyPr/>
        <a:lstStyle/>
        <a:p>
          <a:endParaRPr lang="de-DE" sz="1800">
            <a:latin typeface="Bahnschrift Light Condensed" panose="020B0502040204020203" pitchFamily="34" charset="0"/>
          </a:endParaRPr>
        </a:p>
      </dgm:t>
    </dgm:pt>
    <dgm:pt modelId="{B655A5FB-9E74-4B93-BFC8-C4789623EF51}" type="pres">
      <dgm:prSet presAssocID="{455C4A07-14F9-4A49-BAD5-282C8531E682}" presName="Name0" presStyleCnt="0">
        <dgm:presLayoutVars>
          <dgm:dir/>
          <dgm:resizeHandles val="exact"/>
        </dgm:presLayoutVars>
      </dgm:prSet>
      <dgm:spPr/>
    </dgm:pt>
    <dgm:pt modelId="{D68B89A9-6E2B-4593-95C7-44E9E66BD232}" type="pres">
      <dgm:prSet presAssocID="{455C4A07-14F9-4A49-BAD5-282C8531E682}" presName="fgShape" presStyleLbl="fgShp" presStyleIdx="0" presStyleCnt="1" custScaleX="108696" custScaleY="221511" custLinFactY="17077" custLinFactNeighborY="100000"/>
      <dgm:spPr>
        <a:prstGeom prst="mathPlus">
          <a:avLst/>
        </a:prstGeom>
        <a:noFill/>
        <a:ln>
          <a:noFill/>
        </a:ln>
      </dgm:spPr>
    </dgm:pt>
    <dgm:pt modelId="{00EB27D0-3FF2-4D46-A5C6-1A442E67DA66}" type="pres">
      <dgm:prSet presAssocID="{455C4A07-14F9-4A49-BAD5-282C8531E682}" presName="linComp" presStyleCnt="0"/>
      <dgm:spPr/>
    </dgm:pt>
    <dgm:pt modelId="{24A1B79F-606F-4620-8711-0030A02AB873}" type="pres">
      <dgm:prSet presAssocID="{33518250-A981-4BD1-BDDC-E9AC503B7685}" presName="compNode" presStyleCnt="0"/>
      <dgm:spPr/>
    </dgm:pt>
    <dgm:pt modelId="{9DA42C44-F8F4-473B-B520-6CACC60A46E6}" type="pres">
      <dgm:prSet presAssocID="{33518250-A981-4BD1-BDDC-E9AC503B7685}" presName="bkgdShape" presStyleLbl="node1" presStyleIdx="0" presStyleCnt="4" custLinFactNeighborX="2400"/>
      <dgm:spPr/>
    </dgm:pt>
    <dgm:pt modelId="{E22F3A12-2C54-4DA1-9410-697AF010CD16}" type="pres">
      <dgm:prSet presAssocID="{33518250-A981-4BD1-BDDC-E9AC503B7685}" presName="nodeTx" presStyleLbl="node1" presStyleIdx="0" presStyleCnt="4">
        <dgm:presLayoutVars>
          <dgm:bulletEnabled val="1"/>
        </dgm:presLayoutVars>
      </dgm:prSet>
      <dgm:spPr/>
    </dgm:pt>
    <dgm:pt modelId="{5D6FCD22-D6A8-4B46-8D16-C6D00429D983}" type="pres">
      <dgm:prSet presAssocID="{33518250-A981-4BD1-BDDC-E9AC503B7685}" presName="invisiNode" presStyleLbl="node1" presStyleIdx="0" presStyleCnt="4"/>
      <dgm:spPr/>
    </dgm:pt>
    <dgm:pt modelId="{66A9EFEE-0402-486F-9825-39082474459A}" type="pres">
      <dgm:prSet presAssocID="{33518250-A981-4BD1-BDDC-E9AC503B7685}" presName="imagNode" presStyleLbl="fgImgPlace1" presStyleIdx="0" presStyleCnt="4">
        <dgm:style>
          <a:lnRef idx="2">
            <a:schemeClr val="accent2"/>
          </a:lnRef>
          <a:fillRef idx="1">
            <a:schemeClr val="lt1"/>
          </a:fillRef>
          <a:effectRef idx="0">
            <a:schemeClr val="accent2"/>
          </a:effectRef>
          <a:fontRef idx="minor">
            <a:schemeClr val="dk1"/>
          </a:fontRef>
        </dgm:style>
      </dgm:prSet>
      <dgm:spPr>
        <a:xfrm>
          <a:off x="64058"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 modelId="{7819F8A0-9B0F-44FF-BFA4-34CE80C6C85E}" type="pres">
      <dgm:prSet presAssocID="{8656647E-87D7-4CB8-B24F-4A85DE19438B}" presName="sibTrans" presStyleLbl="sibTrans2D1" presStyleIdx="0" presStyleCnt="0"/>
      <dgm:spPr/>
    </dgm:pt>
    <dgm:pt modelId="{269DF9B9-2AE4-4DCA-9477-4A0717440125}" type="pres">
      <dgm:prSet presAssocID="{EABFA581-E007-4635-B134-89B858099B15}" presName="compNode" presStyleCnt="0"/>
      <dgm:spPr/>
    </dgm:pt>
    <dgm:pt modelId="{2F33BDDD-D3CC-4127-9F93-5D415F28BD62}" type="pres">
      <dgm:prSet presAssocID="{EABFA581-E007-4635-B134-89B858099B15}" presName="bkgdShape" presStyleLbl="node1" presStyleIdx="1" presStyleCnt="4"/>
      <dgm:spPr/>
    </dgm:pt>
    <dgm:pt modelId="{0B1C7046-9749-4273-85F7-43831CD87222}" type="pres">
      <dgm:prSet presAssocID="{EABFA581-E007-4635-B134-89B858099B15}" presName="nodeTx" presStyleLbl="node1" presStyleIdx="1" presStyleCnt="4">
        <dgm:presLayoutVars>
          <dgm:bulletEnabled val="1"/>
        </dgm:presLayoutVars>
      </dgm:prSet>
      <dgm:spPr/>
    </dgm:pt>
    <dgm:pt modelId="{238E30BE-4332-416F-AB85-3F4A00088DFD}" type="pres">
      <dgm:prSet presAssocID="{EABFA581-E007-4635-B134-89B858099B15}" presName="invisiNode" presStyleLbl="node1" presStyleIdx="1" presStyleCnt="4"/>
      <dgm:spPr/>
    </dgm:pt>
    <dgm:pt modelId="{BD862FD2-0C4F-4919-821A-BA749406A72E}" type="pres">
      <dgm:prSet presAssocID="{EABFA581-E007-4635-B134-89B858099B15}" presName="imagNode" presStyleLbl="fgImgPlace1" presStyleIdx="1" presStyleCnt="4"/>
      <dgm:spPr>
        <a:xfrm>
          <a:off x="1512780"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 modelId="{60EF8830-D679-4DA0-994E-65B400D43277}" type="pres">
      <dgm:prSet presAssocID="{87169445-AD79-446A-B770-479A8163DF1D}" presName="sibTrans" presStyleLbl="sibTrans2D1" presStyleIdx="0" presStyleCnt="0"/>
      <dgm:spPr/>
    </dgm:pt>
    <dgm:pt modelId="{2FCB661E-13B7-4A70-B2F5-A08BB4C8E8CA}" type="pres">
      <dgm:prSet presAssocID="{055470C6-D5DB-4C40-A67D-24CB9CCF5BBE}" presName="compNode" presStyleCnt="0"/>
      <dgm:spPr/>
    </dgm:pt>
    <dgm:pt modelId="{4206A5B0-FA6B-4175-992D-F57E39C38963}" type="pres">
      <dgm:prSet presAssocID="{055470C6-D5DB-4C40-A67D-24CB9CCF5BBE}" presName="bkgdShape" presStyleLbl="node1" presStyleIdx="2" presStyleCnt="4"/>
      <dgm:spPr/>
    </dgm:pt>
    <dgm:pt modelId="{6DF18098-4A0D-4B4C-8858-FFA5868F1C42}" type="pres">
      <dgm:prSet presAssocID="{055470C6-D5DB-4C40-A67D-24CB9CCF5BBE}" presName="nodeTx" presStyleLbl="node1" presStyleIdx="2" presStyleCnt="4">
        <dgm:presLayoutVars>
          <dgm:bulletEnabled val="1"/>
        </dgm:presLayoutVars>
      </dgm:prSet>
      <dgm:spPr/>
    </dgm:pt>
    <dgm:pt modelId="{8B3F880E-8B4D-42AA-B85C-F48F309ED04C}" type="pres">
      <dgm:prSet presAssocID="{055470C6-D5DB-4C40-A67D-24CB9CCF5BBE}" presName="invisiNode" presStyleLbl="node1" presStyleIdx="2" presStyleCnt="4"/>
      <dgm:spPr/>
    </dgm:pt>
    <dgm:pt modelId="{829B97BA-0AD1-4975-A9FD-1E000C91CBEA}" type="pres">
      <dgm:prSet presAssocID="{055470C6-D5DB-4C40-A67D-24CB9CCF5BBE}" presName="imagNode" presStyleLbl="fgImgPlace1" presStyleIdx="2" presStyleCnt="4"/>
      <dgm:spPr>
        <a:xfrm>
          <a:off x="2961501"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 modelId="{35B8BD6C-8DD9-4050-9E3F-EAA123BF13C8}" type="pres">
      <dgm:prSet presAssocID="{4A640F45-1B0C-4A75-9FA5-3C7E7AE870F5}" presName="sibTrans" presStyleLbl="sibTrans2D1" presStyleIdx="0" presStyleCnt="0"/>
      <dgm:spPr/>
    </dgm:pt>
    <dgm:pt modelId="{3F05594B-8E6F-428C-8A2F-57FD8A33ED6D}" type="pres">
      <dgm:prSet presAssocID="{257DACD8-8A08-4D81-94EB-D299742D845E}" presName="compNode" presStyleCnt="0"/>
      <dgm:spPr/>
    </dgm:pt>
    <dgm:pt modelId="{5AF70535-EEC6-40D4-9211-96F7E47D2533}" type="pres">
      <dgm:prSet presAssocID="{257DACD8-8A08-4D81-94EB-D299742D845E}" presName="bkgdShape" presStyleLbl="node1" presStyleIdx="3" presStyleCnt="4" custLinFactNeighborX="95" custLinFactNeighborY="-352"/>
      <dgm:spPr/>
    </dgm:pt>
    <dgm:pt modelId="{F19A9BA6-A911-41D8-8515-37D58075892B}" type="pres">
      <dgm:prSet presAssocID="{257DACD8-8A08-4D81-94EB-D299742D845E}" presName="nodeTx" presStyleLbl="node1" presStyleIdx="3" presStyleCnt="4">
        <dgm:presLayoutVars>
          <dgm:bulletEnabled val="1"/>
        </dgm:presLayoutVars>
      </dgm:prSet>
      <dgm:spPr/>
    </dgm:pt>
    <dgm:pt modelId="{366FF60E-8642-484B-B1D8-8FB54E34F025}" type="pres">
      <dgm:prSet presAssocID="{257DACD8-8A08-4D81-94EB-D299742D845E}" presName="invisiNode" presStyleLbl="node1" presStyleIdx="3" presStyleCnt="4"/>
      <dgm:spPr/>
    </dgm:pt>
    <dgm:pt modelId="{1F45BD2E-A323-464E-AAA4-F30EE8DB14B7}" type="pres">
      <dgm:prSet presAssocID="{257DACD8-8A08-4D81-94EB-D299742D845E}" presName="imagNode" presStyleLbl="fgImgPlace1" presStyleIdx="3" presStyleCnt="4"/>
      <dgm:spPr>
        <a:xfrm>
          <a:off x="4410222"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Lst>
  <dgm:cxnLst>
    <dgm:cxn modelId="{A4DF3F19-59E0-4FBB-8CC9-1BBA189D1DD3}" srcId="{455C4A07-14F9-4A49-BAD5-282C8531E682}" destId="{EABFA581-E007-4635-B134-89B858099B15}" srcOrd="1" destOrd="0" parTransId="{68C79726-BBD4-4FDD-878B-2768B4EA8991}" sibTransId="{87169445-AD79-446A-B770-479A8163DF1D}"/>
    <dgm:cxn modelId="{EB0C3123-879F-49E1-AA55-9A2A27F18AC0}" type="presOf" srcId="{257DACD8-8A08-4D81-94EB-D299742D845E}" destId="{5AF70535-EEC6-40D4-9211-96F7E47D2533}" srcOrd="0" destOrd="0" presId="urn:microsoft.com/office/officeart/2005/8/layout/hList7"/>
    <dgm:cxn modelId="{EAACC925-0EA6-4DA2-B6D3-09482D1A4F0A}" type="presOf" srcId="{33518250-A981-4BD1-BDDC-E9AC503B7685}" destId="{E22F3A12-2C54-4DA1-9410-697AF010CD16}" srcOrd="1" destOrd="0" presId="urn:microsoft.com/office/officeart/2005/8/layout/hList7"/>
    <dgm:cxn modelId="{B61F6B28-9C8A-4771-8201-889C8D7B4C16}" type="presOf" srcId="{4A640F45-1B0C-4A75-9FA5-3C7E7AE870F5}" destId="{35B8BD6C-8DD9-4050-9E3F-EAA123BF13C8}" srcOrd="0" destOrd="0" presId="urn:microsoft.com/office/officeart/2005/8/layout/hList7"/>
    <dgm:cxn modelId="{8340103D-CE35-48D9-A6C8-3A300E64ACB7}" type="presOf" srcId="{87169445-AD79-446A-B770-479A8163DF1D}" destId="{60EF8830-D679-4DA0-994E-65B400D43277}" srcOrd="0" destOrd="0" presId="urn:microsoft.com/office/officeart/2005/8/layout/hList7"/>
    <dgm:cxn modelId="{9B60C97A-4BDF-4287-89EC-C9C0E61BA5D6}" type="presOf" srcId="{455C4A07-14F9-4A49-BAD5-282C8531E682}" destId="{B655A5FB-9E74-4B93-BFC8-C4789623EF51}" srcOrd="0" destOrd="0" presId="urn:microsoft.com/office/officeart/2005/8/layout/hList7"/>
    <dgm:cxn modelId="{030BFA92-2741-401C-93EB-D2EF2C2FBCAA}" type="presOf" srcId="{8656647E-87D7-4CB8-B24F-4A85DE19438B}" destId="{7819F8A0-9B0F-44FF-BFA4-34CE80C6C85E}" srcOrd="0" destOrd="0" presId="urn:microsoft.com/office/officeart/2005/8/layout/hList7"/>
    <dgm:cxn modelId="{8D0C87A2-DE0F-470D-9ED0-3C3E0091AE4C}" type="presOf" srcId="{257DACD8-8A08-4D81-94EB-D299742D845E}" destId="{F19A9BA6-A911-41D8-8515-37D58075892B}" srcOrd="1" destOrd="0" presId="urn:microsoft.com/office/officeart/2005/8/layout/hList7"/>
    <dgm:cxn modelId="{67CEF2AA-48A3-4072-A214-17D6A5BC4FC5}" type="presOf" srcId="{EABFA581-E007-4635-B134-89B858099B15}" destId="{0B1C7046-9749-4273-85F7-43831CD87222}" srcOrd="1" destOrd="0" presId="urn:microsoft.com/office/officeart/2005/8/layout/hList7"/>
    <dgm:cxn modelId="{5AFC31B2-B1FF-44D7-BCC2-4FEE2D24B5A5}" srcId="{455C4A07-14F9-4A49-BAD5-282C8531E682}" destId="{257DACD8-8A08-4D81-94EB-D299742D845E}" srcOrd="3" destOrd="0" parTransId="{34295A92-F1D7-4211-868A-B2903A1AF167}" sibTransId="{61D72755-C7E3-44A9-BF48-684AC608344F}"/>
    <dgm:cxn modelId="{B73B9BBA-EDEB-4B4A-9E13-E5654568B897}" type="presOf" srcId="{055470C6-D5DB-4C40-A67D-24CB9CCF5BBE}" destId="{4206A5B0-FA6B-4175-992D-F57E39C38963}" srcOrd="0" destOrd="0" presId="urn:microsoft.com/office/officeart/2005/8/layout/hList7"/>
    <dgm:cxn modelId="{EC52E0BA-8EC1-4927-94B6-806DB72D1D39}" type="presOf" srcId="{33518250-A981-4BD1-BDDC-E9AC503B7685}" destId="{9DA42C44-F8F4-473B-B520-6CACC60A46E6}" srcOrd="0" destOrd="0" presId="urn:microsoft.com/office/officeart/2005/8/layout/hList7"/>
    <dgm:cxn modelId="{7DBEEEBA-374A-493F-B6A8-691A058A2F15}" type="presOf" srcId="{EABFA581-E007-4635-B134-89B858099B15}" destId="{2F33BDDD-D3CC-4127-9F93-5D415F28BD62}" srcOrd="0" destOrd="0" presId="urn:microsoft.com/office/officeart/2005/8/layout/hList7"/>
    <dgm:cxn modelId="{E95DBDC5-45D4-49E6-8B40-1893A3EF57E4}" type="presOf" srcId="{055470C6-D5DB-4C40-A67D-24CB9CCF5BBE}" destId="{6DF18098-4A0D-4B4C-8858-FFA5868F1C42}" srcOrd="1" destOrd="0" presId="urn:microsoft.com/office/officeart/2005/8/layout/hList7"/>
    <dgm:cxn modelId="{682095CA-80A3-4BFE-ADCB-F50543FD990C}" srcId="{455C4A07-14F9-4A49-BAD5-282C8531E682}" destId="{33518250-A981-4BD1-BDDC-E9AC503B7685}" srcOrd="0" destOrd="0" parTransId="{2D3C30A6-D444-4A2D-9C7C-31BAC112A0FE}" sibTransId="{8656647E-87D7-4CB8-B24F-4A85DE19438B}"/>
    <dgm:cxn modelId="{1B41C3CB-4996-4763-8BB9-E8B66EDE5CFA}" srcId="{455C4A07-14F9-4A49-BAD5-282C8531E682}" destId="{055470C6-D5DB-4C40-A67D-24CB9CCF5BBE}" srcOrd="2" destOrd="0" parTransId="{029A76E5-65C1-48E8-8E05-E1D17C387CBD}" sibTransId="{4A640F45-1B0C-4A75-9FA5-3C7E7AE870F5}"/>
    <dgm:cxn modelId="{44D88861-0622-44F9-98F8-593943BB9D08}" type="presParOf" srcId="{B655A5FB-9E74-4B93-BFC8-C4789623EF51}" destId="{D68B89A9-6E2B-4593-95C7-44E9E66BD232}" srcOrd="0" destOrd="0" presId="urn:microsoft.com/office/officeart/2005/8/layout/hList7"/>
    <dgm:cxn modelId="{029D55DA-7767-44FE-8ACB-2A30E5BF9597}" type="presParOf" srcId="{B655A5FB-9E74-4B93-BFC8-C4789623EF51}" destId="{00EB27D0-3FF2-4D46-A5C6-1A442E67DA66}" srcOrd="1" destOrd="0" presId="urn:microsoft.com/office/officeart/2005/8/layout/hList7"/>
    <dgm:cxn modelId="{A0539566-FAC0-4C23-9049-E62FC5973561}" type="presParOf" srcId="{00EB27D0-3FF2-4D46-A5C6-1A442E67DA66}" destId="{24A1B79F-606F-4620-8711-0030A02AB873}" srcOrd="0" destOrd="0" presId="urn:microsoft.com/office/officeart/2005/8/layout/hList7"/>
    <dgm:cxn modelId="{7DE96068-2F16-442D-B116-835945A18831}" type="presParOf" srcId="{24A1B79F-606F-4620-8711-0030A02AB873}" destId="{9DA42C44-F8F4-473B-B520-6CACC60A46E6}" srcOrd="0" destOrd="0" presId="urn:microsoft.com/office/officeart/2005/8/layout/hList7"/>
    <dgm:cxn modelId="{AEE31BA9-B15A-4E7E-B122-319993F958DB}" type="presParOf" srcId="{24A1B79F-606F-4620-8711-0030A02AB873}" destId="{E22F3A12-2C54-4DA1-9410-697AF010CD16}" srcOrd="1" destOrd="0" presId="urn:microsoft.com/office/officeart/2005/8/layout/hList7"/>
    <dgm:cxn modelId="{0C2BEF58-B20B-4DEF-BEA9-FF1FBE174D8D}" type="presParOf" srcId="{24A1B79F-606F-4620-8711-0030A02AB873}" destId="{5D6FCD22-D6A8-4B46-8D16-C6D00429D983}" srcOrd="2" destOrd="0" presId="urn:microsoft.com/office/officeart/2005/8/layout/hList7"/>
    <dgm:cxn modelId="{CEB98B64-6813-4062-84D4-0FA5497AA98C}" type="presParOf" srcId="{24A1B79F-606F-4620-8711-0030A02AB873}" destId="{66A9EFEE-0402-486F-9825-39082474459A}" srcOrd="3" destOrd="0" presId="urn:microsoft.com/office/officeart/2005/8/layout/hList7"/>
    <dgm:cxn modelId="{14F27EBF-EC96-4587-9743-23A77359609E}" type="presParOf" srcId="{00EB27D0-3FF2-4D46-A5C6-1A442E67DA66}" destId="{7819F8A0-9B0F-44FF-BFA4-34CE80C6C85E}" srcOrd="1" destOrd="0" presId="urn:microsoft.com/office/officeart/2005/8/layout/hList7"/>
    <dgm:cxn modelId="{DC485611-0991-4B48-9D3B-A13BDBCE9711}" type="presParOf" srcId="{00EB27D0-3FF2-4D46-A5C6-1A442E67DA66}" destId="{269DF9B9-2AE4-4DCA-9477-4A0717440125}" srcOrd="2" destOrd="0" presId="urn:microsoft.com/office/officeart/2005/8/layout/hList7"/>
    <dgm:cxn modelId="{B6D4E86F-0ED9-4E28-B9A3-135E6986E7C6}" type="presParOf" srcId="{269DF9B9-2AE4-4DCA-9477-4A0717440125}" destId="{2F33BDDD-D3CC-4127-9F93-5D415F28BD62}" srcOrd="0" destOrd="0" presId="urn:microsoft.com/office/officeart/2005/8/layout/hList7"/>
    <dgm:cxn modelId="{EB3B7E2F-BC3C-4EDB-9604-0614635904C0}" type="presParOf" srcId="{269DF9B9-2AE4-4DCA-9477-4A0717440125}" destId="{0B1C7046-9749-4273-85F7-43831CD87222}" srcOrd="1" destOrd="0" presId="urn:microsoft.com/office/officeart/2005/8/layout/hList7"/>
    <dgm:cxn modelId="{8410048D-CEF7-4A70-BAE6-BFA0F6D05DDE}" type="presParOf" srcId="{269DF9B9-2AE4-4DCA-9477-4A0717440125}" destId="{238E30BE-4332-416F-AB85-3F4A00088DFD}" srcOrd="2" destOrd="0" presId="urn:microsoft.com/office/officeart/2005/8/layout/hList7"/>
    <dgm:cxn modelId="{989B9005-C609-4FEE-8273-A27CF0441F81}" type="presParOf" srcId="{269DF9B9-2AE4-4DCA-9477-4A0717440125}" destId="{BD862FD2-0C4F-4919-821A-BA749406A72E}" srcOrd="3" destOrd="0" presId="urn:microsoft.com/office/officeart/2005/8/layout/hList7"/>
    <dgm:cxn modelId="{CDD17B05-7D64-4E7F-9D4D-FC1F11E140AF}" type="presParOf" srcId="{00EB27D0-3FF2-4D46-A5C6-1A442E67DA66}" destId="{60EF8830-D679-4DA0-994E-65B400D43277}" srcOrd="3" destOrd="0" presId="urn:microsoft.com/office/officeart/2005/8/layout/hList7"/>
    <dgm:cxn modelId="{45BF582D-6AEA-4A0D-8BCB-25290D6C80F2}" type="presParOf" srcId="{00EB27D0-3FF2-4D46-A5C6-1A442E67DA66}" destId="{2FCB661E-13B7-4A70-B2F5-A08BB4C8E8CA}" srcOrd="4" destOrd="0" presId="urn:microsoft.com/office/officeart/2005/8/layout/hList7"/>
    <dgm:cxn modelId="{1E4BECEB-DCAF-4C38-8E0F-CDB825B45752}" type="presParOf" srcId="{2FCB661E-13B7-4A70-B2F5-A08BB4C8E8CA}" destId="{4206A5B0-FA6B-4175-992D-F57E39C38963}" srcOrd="0" destOrd="0" presId="urn:microsoft.com/office/officeart/2005/8/layout/hList7"/>
    <dgm:cxn modelId="{594BA63D-2FD0-412C-AC0E-1797F65A22B4}" type="presParOf" srcId="{2FCB661E-13B7-4A70-B2F5-A08BB4C8E8CA}" destId="{6DF18098-4A0D-4B4C-8858-FFA5868F1C42}" srcOrd="1" destOrd="0" presId="urn:microsoft.com/office/officeart/2005/8/layout/hList7"/>
    <dgm:cxn modelId="{CE6170B8-53F8-42CE-AEE5-C526499F1376}" type="presParOf" srcId="{2FCB661E-13B7-4A70-B2F5-A08BB4C8E8CA}" destId="{8B3F880E-8B4D-42AA-B85C-F48F309ED04C}" srcOrd="2" destOrd="0" presId="urn:microsoft.com/office/officeart/2005/8/layout/hList7"/>
    <dgm:cxn modelId="{CC45338D-6D95-432A-9C37-FD24DD33565E}" type="presParOf" srcId="{2FCB661E-13B7-4A70-B2F5-A08BB4C8E8CA}" destId="{829B97BA-0AD1-4975-A9FD-1E000C91CBEA}" srcOrd="3" destOrd="0" presId="urn:microsoft.com/office/officeart/2005/8/layout/hList7"/>
    <dgm:cxn modelId="{D8B6E219-E137-4244-BAC7-C3B0E9745A1C}" type="presParOf" srcId="{00EB27D0-3FF2-4D46-A5C6-1A442E67DA66}" destId="{35B8BD6C-8DD9-4050-9E3F-EAA123BF13C8}" srcOrd="5" destOrd="0" presId="urn:microsoft.com/office/officeart/2005/8/layout/hList7"/>
    <dgm:cxn modelId="{C54D9071-6AD5-4EFD-856B-518A9320E8A1}" type="presParOf" srcId="{00EB27D0-3FF2-4D46-A5C6-1A442E67DA66}" destId="{3F05594B-8E6F-428C-8A2F-57FD8A33ED6D}" srcOrd="6" destOrd="0" presId="urn:microsoft.com/office/officeart/2005/8/layout/hList7"/>
    <dgm:cxn modelId="{F2AEB3FE-40F5-4E63-ABCC-8E8901E4D6E5}" type="presParOf" srcId="{3F05594B-8E6F-428C-8A2F-57FD8A33ED6D}" destId="{5AF70535-EEC6-40D4-9211-96F7E47D2533}" srcOrd="0" destOrd="0" presId="urn:microsoft.com/office/officeart/2005/8/layout/hList7"/>
    <dgm:cxn modelId="{DCC43252-5C60-437E-B514-480B92342182}" type="presParOf" srcId="{3F05594B-8E6F-428C-8A2F-57FD8A33ED6D}" destId="{F19A9BA6-A911-41D8-8515-37D58075892B}" srcOrd="1" destOrd="0" presId="urn:microsoft.com/office/officeart/2005/8/layout/hList7"/>
    <dgm:cxn modelId="{3E89F1C9-B088-46BF-A0F0-876A070334C3}" type="presParOf" srcId="{3F05594B-8E6F-428C-8A2F-57FD8A33ED6D}" destId="{366FF60E-8642-484B-B1D8-8FB54E34F025}" srcOrd="2" destOrd="0" presId="urn:microsoft.com/office/officeart/2005/8/layout/hList7"/>
    <dgm:cxn modelId="{BD4B6347-6D99-48CC-B32B-2E69ADE1CE96}" type="presParOf" srcId="{3F05594B-8E6F-428C-8A2F-57FD8A33ED6D}" destId="{1F45BD2E-A323-464E-AAA4-F30EE8DB14B7}" srcOrd="3" destOrd="0" presId="urn:microsoft.com/office/officeart/2005/8/layout/hList7"/>
  </dgm:cxnLst>
  <dgm:bg>
    <a:noFill/>
  </dgm:bg>
  <dgm:whole/>
  <dgm:extLst>
    <a:ext uri="http://schemas.microsoft.com/office/drawing/2008/diagram">
      <dsp:dataModelExt xmlns:dsp="http://schemas.microsoft.com/office/drawing/2008/diagram" relId="rId15"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55C4A07-14F9-4A49-BAD5-282C8531E682}" type="doc">
      <dgm:prSet loTypeId="urn:microsoft.com/office/officeart/2005/8/layout/hList7" loCatId="process" qsTypeId="urn:microsoft.com/office/officeart/2005/8/quickstyle/simple2" qsCatId="simple" csTypeId="urn:microsoft.com/office/officeart/2005/8/colors/accent1_2" csCatId="accent1" phldr="1"/>
      <dgm:spPr/>
      <dgm:t>
        <a:bodyPr/>
        <a:lstStyle/>
        <a:p>
          <a:endParaRPr lang="de-DE"/>
        </a:p>
      </dgm:t>
    </dgm:pt>
    <dgm:pt modelId="{33518250-A981-4BD1-BDDC-E9AC503B7685}">
      <dgm:prSet custT="1"/>
      <dgm:spPr>
        <a:solidFill>
          <a:schemeClr val="bg2">
            <a:lumMod val="75000"/>
            <a:alpha val="87000"/>
          </a:schemeClr>
        </a:solidFill>
        <a:ln w="38100" cap="flat" cmpd="sng" algn="ctr">
          <a:solidFill>
            <a:srgbClr val="FFFFFF">
              <a:hueOff val="0"/>
              <a:satOff val="0"/>
              <a:lumOff val="0"/>
              <a:alphaOff val="0"/>
            </a:srgbClr>
          </a:solidFill>
          <a:prstDash val="solid"/>
        </a:ln>
        <a:effectLst/>
      </dgm:spPr>
      <dgm:t>
        <a:bodyPr spcFirstLastPara="0" vert="horz" wrap="square" lIns="41910" tIns="41910" rIns="41910" bIns="0" numCol="1" spcCol="1270" anchor="b" anchorCtr="1"/>
        <a:lstStyle/>
        <a:p>
          <a:pPr marL="0" lvl="0" indent="0" algn="ctr" defTabSz="488950">
            <a:lnSpc>
              <a:spcPct val="90000"/>
            </a:lnSpc>
            <a:spcBef>
              <a:spcPct val="0"/>
            </a:spcBef>
            <a:spcAft>
              <a:spcPct val="35000"/>
            </a:spcAft>
            <a:buNone/>
          </a:pPr>
          <a:r>
            <a:rPr lang="de-DE" sz="1800" b="1" kern="1200" dirty="0">
              <a:ln>
                <a:noFill/>
              </a:ln>
              <a:solidFill>
                <a:schemeClr val="bg1"/>
              </a:solidFill>
              <a:latin typeface="Bahnschrift" panose="020B0502040204020203" pitchFamily="34" charset="0"/>
              <a:ea typeface="+mn-ea"/>
              <a:cs typeface="+mn-cs"/>
            </a:rPr>
            <a:t>k-</a:t>
          </a:r>
          <a:r>
            <a:rPr lang="de-DE" sz="1800" b="1" kern="1200" dirty="0" err="1">
              <a:ln>
                <a:noFill/>
              </a:ln>
              <a:solidFill>
                <a:schemeClr val="bg1"/>
              </a:solidFill>
              <a:latin typeface="Bahnschrift" panose="020B0502040204020203" pitchFamily="34" charset="0"/>
              <a:ea typeface="+mn-ea"/>
              <a:cs typeface="+mn-cs"/>
            </a:rPr>
            <a:t>Means</a:t>
          </a:r>
          <a:r>
            <a:rPr lang="de-DE" sz="1800" b="1" kern="1200" dirty="0">
              <a:ln>
                <a:noFill/>
              </a:ln>
              <a:solidFill>
                <a:schemeClr val="bg1"/>
              </a:solidFill>
              <a:latin typeface="Bahnschrift" panose="020B0502040204020203" pitchFamily="34" charset="0"/>
              <a:ea typeface="+mn-ea"/>
              <a:cs typeface="+mn-cs"/>
            </a:rPr>
            <a:t> </a:t>
          </a:r>
        </a:p>
      </dgm:t>
    </dgm:pt>
    <dgm:pt modelId="{2D3C30A6-D444-4A2D-9C7C-31BAC112A0FE}" type="parTrans" cxnId="{682095CA-80A3-4BFE-ADCB-F50543FD990C}">
      <dgm:prSet/>
      <dgm:spPr/>
      <dgm:t>
        <a:bodyPr/>
        <a:lstStyle/>
        <a:p>
          <a:endParaRPr lang="de-DE" sz="1800">
            <a:latin typeface="Bahnschrift Light Condensed" panose="020B0502040204020203" pitchFamily="34" charset="0"/>
          </a:endParaRPr>
        </a:p>
      </dgm:t>
    </dgm:pt>
    <dgm:pt modelId="{8656647E-87D7-4CB8-B24F-4A85DE19438B}" type="sibTrans" cxnId="{682095CA-80A3-4BFE-ADCB-F50543FD990C}">
      <dgm:prSet/>
      <dgm:spPr/>
      <dgm:t>
        <a:bodyPr/>
        <a:lstStyle/>
        <a:p>
          <a:endParaRPr lang="de-DE" sz="1800">
            <a:latin typeface="Bahnschrift Light Condensed" panose="020B0502040204020203" pitchFamily="34" charset="0"/>
          </a:endParaRPr>
        </a:p>
      </dgm:t>
    </dgm:pt>
    <dgm:pt modelId="{EABFA581-E007-4635-B134-89B858099B15}">
      <dgm:prSet custT="1"/>
      <dgm:spPr>
        <a:solidFill>
          <a:schemeClr val="bg2">
            <a:lumMod val="75000"/>
            <a:alpha val="87000"/>
          </a:schemeClr>
        </a:solidFill>
        <a:ln w="38100" cap="flat" cmpd="sng" algn="ctr">
          <a:solidFill>
            <a:srgbClr val="FFFFFF">
              <a:hueOff val="0"/>
              <a:satOff val="0"/>
              <a:lumOff val="0"/>
              <a:alphaOff val="0"/>
            </a:srgbClr>
          </a:solidFill>
          <a:prstDash val="solid"/>
        </a:ln>
        <a:effectLst/>
      </dgm:spPr>
      <dgm:t>
        <a:bodyPr spcFirstLastPara="0" vert="horz" wrap="square" lIns="41910" tIns="41910" rIns="41910" bIns="0" numCol="1" spcCol="1270" anchor="b" anchorCtr="1"/>
        <a:lstStyle/>
        <a:p>
          <a:r>
            <a:rPr lang="de-DE" sz="1800" b="1" kern="1200" dirty="0">
              <a:ln>
                <a:noFill/>
              </a:ln>
              <a:solidFill>
                <a:schemeClr val="bg1"/>
              </a:solidFill>
              <a:latin typeface="Bahnschrift" panose="020B0502040204020203" pitchFamily="34" charset="0"/>
            </a:rPr>
            <a:t>KNN</a:t>
          </a:r>
          <a:endParaRPr lang="de-DE" sz="1800" b="1" kern="1200" dirty="0">
            <a:ln>
              <a:noFill/>
            </a:ln>
            <a:solidFill>
              <a:schemeClr val="bg1"/>
            </a:solidFill>
            <a:latin typeface="Bahnschrift" panose="020B0502040204020203" pitchFamily="34" charset="0"/>
            <a:ea typeface="+mn-ea"/>
            <a:cs typeface="+mn-cs"/>
          </a:endParaRPr>
        </a:p>
      </dgm:t>
    </dgm:pt>
    <dgm:pt modelId="{68C79726-BBD4-4FDD-878B-2768B4EA8991}" type="parTrans" cxnId="{A4DF3F19-59E0-4FBB-8CC9-1BBA189D1DD3}">
      <dgm:prSet/>
      <dgm:spPr/>
      <dgm:t>
        <a:bodyPr/>
        <a:lstStyle/>
        <a:p>
          <a:endParaRPr lang="de-DE" sz="1800">
            <a:latin typeface="Bahnschrift Light Condensed" panose="020B0502040204020203" pitchFamily="34" charset="0"/>
          </a:endParaRPr>
        </a:p>
      </dgm:t>
    </dgm:pt>
    <dgm:pt modelId="{87169445-AD79-446A-B770-479A8163DF1D}" type="sibTrans" cxnId="{A4DF3F19-59E0-4FBB-8CC9-1BBA189D1DD3}">
      <dgm:prSet/>
      <dgm:spPr/>
      <dgm:t>
        <a:bodyPr/>
        <a:lstStyle/>
        <a:p>
          <a:endParaRPr lang="de-DE" sz="1800">
            <a:latin typeface="Bahnschrift Light Condensed" panose="020B0502040204020203" pitchFamily="34" charset="0"/>
          </a:endParaRPr>
        </a:p>
      </dgm:t>
    </dgm:pt>
    <dgm:pt modelId="{055470C6-D5DB-4C40-A67D-24CB9CCF5BBE}">
      <dgm:prSet custT="1"/>
      <dgm:spPr>
        <a:solidFill>
          <a:schemeClr val="bg2">
            <a:lumMod val="75000"/>
            <a:alpha val="87000"/>
          </a:schemeClr>
        </a:solidFill>
        <a:effectLst/>
      </dgm:spPr>
      <dgm:t>
        <a:bodyPr vert="horz" bIns="0" anchor="b" anchorCtr="1"/>
        <a:lstStyle/>
        <a:p>
          <a:r>
            <a:rPr lang="de-DE" sz="1800" b="1" kern="1200" dirty="0">
              <a:ln>
                <a:noFill/>
              </a:ln>
              <a:solidFill>
                <a:schemeClr val="bg1"/>
              </a:solidFill>
              <a:latin typeface="Bahnschrift" panose="020B0502040204020203" pitchFamily="34" charset="0"/>
            </a:rPr>
            <a:t>Lineare </a:t>
          </a:r>
          <a:r>
            <a:rPr lang="de-DE" sz="1800" b="1" kern="1200" dirty="0">
              <a:ln>
                <a:noFill/>
              </a:ln>
              <a:solidFill>
                <a:schemeClr val="bg1"/>
              </a:solidFill>
              <a:latin typeface="Bahnschrift" panose="020B0502040204020203" pitchFamily="34" charset="0"/>
              <a:ea typeface="+mn-ea"/>
              <a:cs typeface="+mn-cs"/>
            </a:rPr>
            <a:t>Regression</a:t>
          </a:r>
        </a:p>
      </dgm:t>
    </dgm:pt>
    <dgm:pt modelId="{029A76E5-65C1-48E8-8E05-E1D17C387CBD}" type="parTrans" cxnId="{1B41C3CB-4996-4763-8BB9-E8B66EDE5CFA}">
      <dgm:prSet/>
      <dgm:spPr/>
      <dgm:t>
        <a:bodyPr/>
        <a:lstStyle/>
        <a:p>
          <a:endParaRPr lang="de-DE" sz="1800">
            <a:latin typeface="Bahnschrift Light Condensed" panose="020B0502040204020203" pitchFamily="34" charset="0"/>
          </a:endParaRPr>
        </a:p>
      </dgm:t>
    </dgm:pt>
    <dgm:pt modelId="{4A640F45-1B0C-4A75-9FA5-3C7E7AE870F5}" type="sibTrans" cxnId="{1B41C3CB-4996-4763-8BB9-E8B66EDE5CFA}">
      <dgm:prSet/>
      <dgm:spPr/>
      <dgm:t>
        <a:bodyPr/>
        <a:lstStyle/>
        <a:p>
          <a:endParaRPr lang="de-DE" sz="1800">
            <a:latin typeface="Bahnschrift Light Condensed" panose="020B0502040204020203" pitchFamily="34" charset="0"/>
          </a:endParaRPr>
        </a:p>
      </dgm:t>
    </dgm:pt>
    <dgm:pt modelId="{257DACD8-8A08-4D81-94EB-D299742D845E}">
      <dgm:prSet custT="1"/>
      <dgm:spPr>
        <a:solidFill>
          <a:schemeClr val="bg2">
            <a:lumMod val="75000"/>
            <a:alpha val="87000"/>
          </a:schemeClr>
        </a:solidFill>
        <a:ln w="38100" cap="flat" cmpd="sng" algn="ctr">
          <a:solidFill>
            <a:srgbClr val="FFFFFF">
              <a:hueOff val="0"/>
              <a:satOff val="0"/>
              <a:lumOff val="0"/>
              <a:alphaOff val="0"/>
            </a:srgbClr>
          </a:solidFill>
          <a:prstDash val="solid"/>
        </a:ln>
        <a:effectLst/>
      </dgm:spPr>
      <dgm:t>
        <a:bodyPr spcFirstLastPara="0" vert="horz" wrap="square" lIns="41910" tIns="41910" rIns="41910" bIns="0" numCol="1" spcCol="1270" anchor="b" anchorCtr="1"/>
        <a:lstStyle/>
        <a:p>
          <a:pPr marL="0" lvl="0" indent="0" algn="ctr" defTabSz="488950">
            <a:lnSpc>
              <a:spcPct val="90000"/>
            </a:lnSpc>
            <a:spcBef>
              <a:spcPct val="0"/>
            </a:spcBef>
            <a:spcAft>
              <a:spcPct val="35000"/>
            </a:spcAft>
            <a:buNone/>
          </a:pPr>
          <a:r>
            <a:rPr lang="de-DE" sz="1800" b="1" kern="1200" dirty="0" err="1">
              <a:ln>
                <a:noFill/>
              </a:ln>
              <a:solidFill>
                <a:schemeClr val="bg1"/>
              </a:solidFill>
              <a:latin typeface="Bahnschrift" panose="020B0502040204020203" pitchFamily="34" charset="0"/>
              <a:ea typeface="+mn-ea"/>
              <a:cs typeface="+mn-cs"/>
            </a:rPr>
            <a:t>Logist</a:t>
          </a:r>
          <a:r>
            <a:rPr lang="de-DE" sz="1800" b="1" kern="1200" dirty="0">
              <a:ln>
                <a:noFill/>
              </a:ln>
              <a:solidFill>
                <a:schemeClr val="bg1"/>
              </a:solidFill>
              <a:latin typeface="Bahnschrift" panose="020B0502040204020203" pitchFamily="34" charset="0"/>
              <a:ea typeface="+mn-ea"/>
              <a:cs typeface="+mn-cs"/>
            </a:rPr>
            <a:t>. Regression</a:t>
          </a:r>
        </a:p>
      </dgm:t>
    </dgm:pt>
    <dgm:pt modelId="{34295A92-F1D7-4211-868A-B2903A1AF167}" type="parTrans" cxnId="{5AFC31B2-B1FF-44D7-BCC2-4FEE2D24B5A5}">
      <dgm:prSet/>
      <dgm:spPr/>
      <dgm:t>
        <a:bodyPr/>
        <a:lstStyle/>
        <a:p>
          <a:endParaRPr lang="de-DE" sz="1800">
            <a:latin typeface="Bahnschrift Light Condensed" panose="020B0502040204020203" pitchFamily="34" charset="0"/>
          </a:endParaRPr>
        </a:p>
      </dgm:t>
    </dgm:pt>
    <dgm:pt modelId="{61D72755-C7E3-44A9-BF48-684AC608344F}" type="sibTrans" cxnId="{5AFC31B2-B1FF-44D7-BCC2-4FEE2D24B5A5}">
      <dgm:prSet/>
      <dgm:spPr/>
      <dgm:t>
        <a:bodyPr/>
        <a:lstStyle/>
        <a:p>
          <a:endParaRPr lang="de-DE" sz="1800">
            <a:latin typeface="Bahnschrift Light Condensed" panose="020B0502040204020203" pitchFamily="34" charset="0"/>
          </a:endParaRPr>
        </a:p>
      </dgm:t>
    </dgm:pt>
    <dgm:pt modelId="{B655A5FB-9E74-4B93-BFC8-C4789623EF51}" type="pres">
      <dgm:prSet presAssocID="{455C4A07-14F9-4A49-BAD5-282C8531E682}" presName="Name0" presStyleCnt="0">
        <dgm:presLayoutVars>
          <dgm:dir/>
          <dgm:resizeHandles val="exact"/>
        </dgm:presLayoutVars>
      </dgm:prSet>
      <dgm:spPr/>
    </dgm:pt>
    <dgm:pt modelId="{D68B89A9-6E2B-4593-95C7-44E9E66BD232}" type="pres">
      <dgm:prSet presAssocID="{455C4A07-14F9-4A49-BAD5-282C8531E682}" presName="fgShape" presStyleLbl="fgShp" presStyleIdx="0" presStyleCnt="1" custScaleX="108696" custScaleY="221511" custLinFactY="17077" custLinFactNeighborY="100000"/>
      <dgm:spPr>
        <a:prstGeom prst="mathPlus">
          <a:avLst/>
        </a:prstGeom>
        <a:noFill/>
        <a:ln>
          <a:noFill/>
        </a:ln>
      </dgm:spPr>
    </dgm:pt>
    <dgm:pt modelId="{00EB27D0-3FF2-4D46-A5C6-1A442E67DA66}" type="pres">
      <dgm:prSet presAssocID="{455C4A07-14F9-4A49-BAD5-282C8531E682}" presName="linComp" presStyleCnt="0"/>
      <dgm:spPr/>
    </dgm:pt>
    <dgm:pt modelId="{24A1B79F-606F-4620-8711-0030A02AB873}" type="pres">
      <dgm:prSet presAssocID="{33518250-A981-4BD1-BDDC-E9AC503B7685}" presName="compNode" presStyleCnt="0"/>
      <dgm:spPr/>
    </dgm:pt>
    <dgm:pt modelId="{9DA42C44-F8F4-473B-B520-6CACC60A46E6}" type="pres">
      <dgm:prSet presAssocID="{33518250-A981-4BD1-BDDC-E9AC503B7685}" presName="bkgdShape" presStyleLbl="node1" presStyleIdx="0" presStyleCnt="4" custLinFactNeighborX="2400"/>
      <dgm:spPr/>
    </dgm:pt>
    <dgm:pt modelId="{E22F3A12-2C54-4DA1-9410-697AF010CD16}" type="pres">
      <dgm:prSet presAssocID="{33518250-A981-4BD1-BDDC-E9AC503B7685}" presName="nodeTx" presStyleLbl="node1" presStyleIdx="0" presStyleCnt="4">
        <dgm:presLayoutVars>
          <dgm:bulletEnabled val="1"/>
        </dgm:presLayoutVars>
      </dgm:prSet>
      <dgm:spPr/>
    </dgm:pt>
    <dgm:pt modelId="{5D6FCD22-D6A8-4B46-8D16-C6D00429D983}" type="pres">
      <dgm:prSet presAssocID="{33518250-A981-4BD1-BDDC-E9AC503B7685}" presName="invisiNode" presStyleLbl="node1" presStyleIdx="0" presStyleCnt="4"/>
      <dgm:spPr/>
    </dgm:pt>
    <dgm:pt modelId="{66A9EFEE-0402-486F-9825-39082474459A}" type="pres">
      <dgm:prSet presAssocID="{33518250-A981-4BD1-BDDC-E9AC503B7685}" presName="imagNode" presStyleLbl="fgImgPlace1" presStyleIdx="0" presStyleCnt="4">
        <dgm:style>
          <a:lnRef idx="2">
            <a:schemeClr val="accent2"/>
          </a:lnRef>
          <a:fillRef idx="1">
            <a:schemeClr val="lt1"/>
          </a:fillRef>
          <a:effectRef idx="0">
            <a:schemeClr val="accent2"/>
          </a:effectRef>
          <a:fontRef idx="minor">
            <a:schemeClr val="dk1"/>
          </a:fontRef>
        </dgm:style>
      </dgm:prSet>
      <dgm:spPr>
        <a:xfrm>
          <a:off x="64058"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 modelId="{7819F8A0-9B0F-44FF-BFA4-34CE80C6C85E}" type="pres">
      <dgm:prSet presAssocID="{8656647E-87D7-4CB8-B24F-4A85DE19438B}" presName="sibTrans" presStyleLbl="sibTrans2D1" presStyleIdx="0" presStyleCnt="0"/>
      <dgm:spPr/>
    </dgm:pt>
    <dgm:pt modelId="{269DF9B9-2AE4-4DCA-9477-4A0717440125}" type="pres">
      <dgm:prSet presAssocID="{EABFA581-E007-4635-B134-89B858099B15}" presName="compNode" presStyleCnt="0"/>
      <dgm:spPr/>
    </dgm:pt>
    <dgm:pt modelId="{2F33BDDD-D3CC-4127-9F93-5D415F28BD62}" type="pres">
      <dgm:prSet presAssocID="{EABFA581-E007-4635-B134-89B858099B15}" presName="bkgdShape" presStyleLbl="node1" presStyleIdx="1" presStyleCnt="4"/>
      <dgm:spPr/>
    </dgm:pt>
    <dgm:pt modelId="{0B1C7046-9749-4273-85F7-43831CD87222}" type="pres">
      <dgm:prSet presAssocID="{EABFA581-E007-4635-B134-89B858099B15}" presName="nodeTx" presStyleLbl="node1" presStyleIdx="1" presStyleCnt="4">
        <dgm:presLayoutVars>
          <dgm:bulletEnabled val="1"/>
        </dgm:presLayoutVars>
      </dgm:prSet>
      <dgm:spPr/>
    </dgm:pt>
    <dgm:pt modelId="{238E30BE-4332-416F-AB85-3F4A00088DFD}" type="pres">
      <dgm:prSet presAssocID="{EABFA581-E007-4635-B134-89B858099B15}" presName="invisiNode" presStyleLbl="node1" presStyleIdx="1" presStyleCnt="4"/>
      <dgm:spPr/>
    </dgm:pt>
    <dgm:pt modelId="{BD862FD2-0C4F-4919-821A-BA749406A72E}" type="pres">
      <dgm:prSet presAssocID="{EABFA581-E007-4635-B134-89B858099B15}" presName="imagNode" presStyleLbl="fgImgPlace1" presStyleIdx="1" presStyleCnt="4"/>
      <dgm:spPr>
        <a:xfrm>
          <a:off x="1512780"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 modelId="{60EF8830-D679-4DA0-994E-65B400D43277}" type="pres">
      <dgm:prSet presAssocID="{87169445-AD79-446A-B770-479A8163DF1D}" presName="sibTrans" presStyleLbl="sibTrans2D1" presStyleIdx="0" presStyleCnt="0"/>
      <dgm:spPr/>
    </dgm:pt>
    <dgm:pt modelId="{2FCB661E-13B7-4A70-B2F5-A08BB4C8E8CA}" type="pres">
      <dgm:prSet presAssocID="{055470C6-D5DB-4C40-A67D-24CB9CCF5BBE}" presName="compNode" presStyleCnt="0"/>
      <dgm:spPr/>
    </dgm:pt>
    <dgm:pt modelId="{4206A5B0-FA6B-4175-992D-F57E39C38963}" type="pres">
      <dgm:prSet presAssocID="{055470C6-D5DB-4C40-A67D-24CB9CCF5BBE}" presName="bkgdShape" presStyleLbl="node1" presStyleIdx="2" presStyleCnt="4"/>
      <dgm:spPr/>
    </dgm:pt>
    <dgm:pt modelId="{6DF18098-4A0D-4B4C-8858-FFA5868F1C42}" type="pres">
      <dgm:prSet presAssocID="{055470C6-D5DB-4C40-A67D-24CB9CCF5BBE}" presName="nodeTx" presStyleLbl="node1" presStyleIdx="2" presStyleCnt="4">
        <dgm:presLayoutVars>
          <dgm:bulletEnabled val="1"/>
        </dgm:presLayoutVars>
      </dgm:prSet>
      <dgm:spPr/>
    </dgm:pt>
    <dgm:pt modelId="{8B3F880E-8B4D-42AA-B85C-F48F309ED04C}" type="pres">
      <dgm:prSet presAssocID="{055470C6-D5DB-4C40-A67D-24CB9CCF5BBE}" presName="invisiNode" presStyleLbl="node1" presStyleIdx="2" presStyleCnt="4"/>
      <dgm:spPr/>
    </dgm:pt>
    <dgm:pt modelId="{829B97BA-0AD1-4975-A9FD-1E000C91CBEA}" type="pres">
      <dgm:prSet presAssocID="{055470C6-D5DB-4C40-A67D-24CB9CCF5BBE}" presName="imagNode" presStyleLbl="fgImgPlace1" presStyleIdx="2" presStyleCnt="4"/>
      <dgm:spPr>
        <a:xfrm>
          <a:off x="2961501"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 modelId="{35B8BD6C-8DD9-4050-9E3F-EAA123BF13C8}" type="pres">
      <dgm:prSet presAssocID="{4A640F45-1B0C-4A75-9FA5-3C7E7AE870F5}" presName="sibTrans" presStyleLbl="sibTrans2D1" presStyleIdx="0" presStyleCnt="0"/>
      <dgm:spPr/>
    </dgm:pt>
    <dgm:pt modelId="{3F05594B-8E6F-428C-8A2F-57FD8A33ED6D}" type="pres">
      <dgm:prSet presAssocID="{257DACD8-8A08-4D81-94EB-D299742D845E}" presName="compNode" presStyleCnt="0"/>
      <dgm:spPr/>
    </dgm:pt>
    <dgm:pt modelId="{5AF70535-EEC6-40D4-9211-96F7E47D2533}" type="pres">
      <dgm:prSet presAssocID="{257DACD8-8A08-4D81-94EB-D299742D845E}" presName="bkgdShape" presStyleLbl="node1" presStyleIdx="3" presStyleCnt="4" custLinFactNeighborX="95" custLinFactNeighborY="155"/>
      <dgm:spPr/>
    </dgm:pt>
    <dgm:pt modelId="{F19A9BA6-A911-41D8-8515-37D58075892B}" type="pres">
      <dgm:prSet presAssocID="{257DACD8-8A08-4D81-94EB-D299742D845E}" presName="nodeTx" presStyleLbl="node1" presStyleIdx="3" presStyleCnt="4">
        <dgm:presLayoutVars>
          <dgm:bulletEnabled val="1"/>
        </dgm:presLayoutVars>
      </dgm:prSet>
      <dgm:spPr/>
    </dgm:pt>
    <dgm:pt modelId="{366FF60E-8642-484B-B1D8-8FB54E34F025}" type="pres">
      <dgm:prSet presAssocID="{257DACD8-8A08-4D81-94EB-D299742D845E}" presName="invisiNode" presStyleLbl="node1" presStyleIdx="3" presStyleCnt="4"/>
      <dgm:spPr/>
    </dgm:pt>
    <dgm:pt modelId="{1F45BD2E-A323-464E-AAA4-F30EE8DB14B7}" type="pres">
      <dgm:prSet presAssocID="{257DACD8-8A08-4D81-94EB-D299742D845E}" presName="imagNode" presStyleLbl="fgImgPlace1" presStyleIdx="3" presStyleCnt="4"/>
      <dgm:spPr>
        <a:xfrm>
          <a:off x="4410222"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Lst>
  <dgm:cxnLst>
    <dgm:cxn modelId="{A4DF3F19-59E0-4FBB-8CC9-1BBA189D1DD3}" srcId="{455C4A07-14F9-4A49-BAD5-282C8531E682}" destId="{EABFA581-E007-4635-B134-89B858099B15}" srcOrd="1" destOrd="0" parTransId="{68C79726-BBD4-4FDD-878B-2768B4EA8991}" sibTransId="{87169445-AD79-446A-B770-479A8163DF1D}"/>
    <dgm:cxn modelId="{EB0C3123-879F-49E1-AA55-9A2A27F18AC0}" type="presOf" srcId="{257DACD8-8A08-4D81-94EB-D299742D845E}" destId="{5AF70535-EEC6-40D4-9211-96F7E47D2533}" srcOrd="0" destOrd="0" presId="urn:microsoft.com/office/officeart/2005/8/layout/hList7"/>
    <dgm:cxn modelId="{EAACC925-0EA6-4DA2-B6D3-09482D1A4F0A}" type="presOf" srcId="{33518250-A981-4BD1-BDDC-E9AC503B7685}" destId="{E22F3A12-2C54-4DA1-9410-697AF010CD16}" srcOrd="1" destOrd="0" presId="urn:microsoft.com/office/officeart/2005/8/layout/hList7"/>
    <dgm:cxn modelId="{B61F6B28-9C8A-4771-8201-889C8D7B4C16}" type="presOf" srcId="{4A640F45-1B0C-4A75-9FA5-3C7E7AE870F5}" destId="{35B8BD6C-8DD9-4050-9E3F-EAA123BF13C8}" srcOrd="0" destOrd="0" presId="urn:microsoft.com/office/officeart/2005/8/layout/hList7"/>
    <dgm:cxn modelId="{8340103D-CE35-48D9-A6C8-3A300E64ACB7}" type="presOf" srcId="{87169445-AD79-446A-B770-479A8163DF1D}" destId="{60EF8830-D679-4DA0-994E-65B400D43277}" srcOrd="0" destOrd="0" presId="urn:microsoft.com/office/officeart/2005/8/layout/hList7"/>
    <dgm:cxn modelId="{9B60C97A-4BDF-4287-89EC-C9C0E61BA5D6}" type="presOf" srcId="{455C4A07-14F9-4A49-BAD5-282C8531E682}" destId="{B655A5FB-9E74-4B93-BFC8-C4789623EF51}" srcOrd="0" destOrd="0" presId="urn:microsoft.com/office/officeart/2005/8/layout/hList7"/>
    <dgm:cxn modelId="{030BFA92-2741-401C-93EB-D2EF2C2FBCAA}" type="presOf" srcId="{8656647E-87D7-4CB8-B24F-4A85DE19438B}" destId="{7819F8A0-9B0F-44FF-BFA4-34CE80C6C85E}" srcOrd="0" destOrd="0" presId="urn:microsoft.com/office/officeart/2005/8/layout/hList7"/>
    <dgm:cxn modelId="{8D0C87A2-DE0F-470D-9ED0-3C3E0091AE4C}" type="presOf" srcId="{257DACD8-8A08-4D81-94EB-D299742D845E}" destId="{F19A9BA6-A911-41D8-8515-37D58075892B}" srcOrd="1" destOrd="0" presId="urn:microsoft.com/office/officeart/2005/8/layout/hList7"/>
    <dgm:cxn modelId="{67CEF2AA-48A3-4072-A214-17D6A5BC4FC5}" type="presOf" srcId="{EABFA581-E007-4635-B134-89B858099B15}" destId="{0B1C7046-9749-4273-85F7-43831CD87222}" srcOrd="1" destOrd="0" presId="urn:microsoft.com/office/officeart/2005/8/layout/hList7"/>
    <dgm:cxn modelId="{5AFC31B2-B1FF-44D7-BCC2-4FEE2D24B5A5}" srcId="{455C4A07-14F9-4A49-BAD5-282C8531E682}" destId="{257DACD8-8A08-4D81-94EB-D299742D845E}" srcOrd="3" destOrd="0" parTransId="{34295A92-F1D7-4211-868A-B2903A1AF167}" sibTransId="{61D72755-C7E3-44A9-BF48-684AC608344F}"/>
    <dgm:cxn modelId="{B73B9BBA-EDEB-4B4A-9E13-E5654568B897}" type="presOf" srcId="{055470C6-D5DB-4C40-A67D-24CB9CCF5BBE}" destId="{4206A5B0-FA6B-4175-992D-F57E39C38963}" srcOrd="0" destOrd="0" presId="urn:microsoft.com/office/officeart/2005/8/layout/hList7"/>
    <dgm:cxn modelId="{EC52E0BA-8EC1-4927-94B6-806DB72D1D39}" type="presOf" srcId="{33518250-A981-4BD1-BDDC-E9AC503B7685}" destId="{9DA42C44-F8F4-473B-B520-6CACC60A46E6}" srcOrd="0" destOrd="0" presId="urn:microsoft.com/office/officeart/2005/8/layout/hList7"/>
    <dgm:cxn modelId="{7DBEEEBA-374A-493F-B6A8-691A058A2F15}" type="presOf" srcId="{EABFA581-E007-4635-B134-89B858099B15}" destId="{2F33BDDD-D3CC-4127-9F93-5D415F28BD62}" srcOrd="0" destOrd="0" presId="urn:microsoft.com/office/officeart/2005/8/layout/hList7"/>
    <dgm:cxn modelId="{E95DBDC5-45D4-49E6-8B40-1893A3EF57E4}" type="presOf" srcId="{055470C6-D5DB-4C40-A67D-24CB9CCF5BBE}" destId="{6DF18098-4A0D-4B4C-8858-FFA5868F1C42}" srcOrd="1" destOrd="0" presId="urn:microsoft.com/office/officeart/2005/8/layout/hList7"/>
    <dgm:cxn modelId="{682095CA-80A3-4BFE-ADCB-F50543FD990C}" srcId="{455C4A07-14F9-4A49-BAD5-282C8531E682}" destId="{33518250-A981-4BD1-BDDC-E9AC503B7685}" srcOrd="0" destOrd="0" parTransId="{2D3C30A6-D444-4A2D-9C7C-31BAC112A0FE}" sibTransId="{8656647E-87D7-4CB8-B24F-4A85DE19438B}"/>
    <dgm:cxn modelId="{1B41C3CB-4996-4763-8BB9-E8B66EDE5CFA}" srcId="{455C4A07-14F9-4A49-BAD5-282C8531E682}" destId="{055470C6-D5DB-4C40-A67D-24CB9CCF5BBE}" srcOrd="2" destOrd="0" parTransId="{029A76E5-65C1-48E8-8E05-E1D17C387CBD}" sibTransId="{4A640F45-1B0C-4A75-9FA5-3C7E7AE870F5}"/>
    <dgm:cxn modelId="{44D88861-0622-44F9-98F8-593943BB9D08}" type="presParOf" srcId="{B655A5FB-9E74-4B93-BFC8-C4789623EF51}" destId="{D68B89A9-6E2B-4593-95C7-44E9E66BD232}" srcOrd="0" destOrd="0" presId="urn:microsoft.com/office/officeart/2005/8/layout/hList7"/>
    <dgm:cxn modelId="{029D55DA-7767-44FE-8ACB-2A30E5BF9597}" type="presParOf" srcId="{B655A5FB-9E74-4B93-BFC8-C4789623EF51}" destId="{00EB27D0-3FF2-4D46-A5C6-1A442E67DA66}" srcOrd="1" destOrd="0" presId="urn:microsoft.com/office/officeart/2005/8/layout/hList7"/>
    <dgm:cxn modelId="{A0539566-FAC0-4C23-9049-E62FC5973561}" type="presParOf" srcId="{00EB27D0-3FF2-4D46-A5C6-1A442E67DA66}" destId="{24A1B79F-606F-4620-8711-0030A02AB873}" srcOrd="0" destOrd="0" presId="urn:microsoft.com/office/officeart/2005/8/layout/hList7"/>
    <dgm:cxn modelId="{7DE96068-2F16-442D-B116-835945A18831}" type="presParOf" srcId="{24A1B79F-606F-4620-8711-0030A02AB873}" destId="{9DA42C44-F8F4-473B-B520-6CACC60A46E6}" srcOrd="0" destOrd="0" presId="urn:microsoft.com/office/officeart/2005/8/layout/hList7"/>
    <dgm:cxn modelId="{AEE31BA9-B15A-4E7E-B122-319993F958DB}" type="presParOf" srcId="{24A1B79F-606F-4620-8711-0030A02AB873}" destId="{E22F3A12-2C54-4DA1-9410-697AF010CD16}" srcOrd="1" destOrd="0" presId="urn:microsoft.com/office/officeart/2005/8/layout/hList7"/>
    <dgm:cxn modelId="{0C2BEF58-B20B-4DEF-BEA9-FF1FBE174D8D}" type="presParOf" srcId="{24A1B79F-606F-4620-8711-0030A02AB873}" destId="{5D6FCD22-D6A8-4B46-8D16-C6D00429D983}" srcOrd="2" destOrd="0" presId="urn:microsoft.com/office/officeart/2005/8/layout/hList7"/>
    <dgm:cxn modelId="{CEB98B64-6813-4062-84D4-0FA5497AA98C}" type="presParOf" srcId="{24A1B79F-606F-4620-8711-0030A02AB873}" destId="{66A9EFEE-0402-486F-9825-39082474459A}" srcOrd="3" destOrd="0" presId="urn:microsoft.com/office/officeart/2005/8/layout/hList7"/>
    <dgm:cxn modelId="{14F27EBF-EC96-4587-9743-23A77359609E}" type="presParOf" srcId="{00EB27D0-3FF2-4D46-A5C6-1A442E67DA66}" destId="{7819F8A0-9B0F-44FF-BFA4-34CE80C6C85E}" srcOrd="1" destOrd="0" presId="urn:microsoft.com/office/officeart/2005/8/layout/hList7"/>
    <dgm:cxn modelId="{DC485611-0991-4B48-9D3B-A13BDBCE9711}" type="presParOf" srcId="{00EB27D0-3FF2-4D46-A5C6-1A442E67DA66}" destId="{269DF9B9-2AE4-4DCA-9477-4A0717440125}" srcOrd="2" destOrd="0" presId="urn:microsoft.com/office/officeart/2005/8/layout/hList7"/>
    <dgm:cxn modelId="{B6D4E86F-0ED9-4E28-B9A3-135E6986E7C6}" type="presParOf" srcId="{269DF9B9-2AE4-4DCA-9477-4A0717440125}" destId="{2F33BDDD-D3CC-4127-9F93-5D415F28BD62}" srcOrd="0" destOrd="0" presId="urn:microsoft.com/office/officeart/2005/8/layout/hList7"/>
    <dgm:cxn modelId="{EB3B7E2F-BC3C-4EDB-9604-0614635904C0}" type="presParOf" srcId="{269DF9B9-2AE4-4DCA-9477-4A0717440125}" destId="{0B1C7046-9749-4273-85F7-43831CD87222}" srcOrd="1" destOrd="0" presId="urn:microsoft.com/office/officeart/2005/8/layout/hList7"/>
    <dgm:cxn modelId="{8410048D-CEF7-4A70-BAE6-BFA0F6D05DDE}" type="presParOf" srcId="{269DF9B9-2AE4-4DCA-9477-4A0717440125}" destId="{238E30BE-4332-416F-AB85-3F4A00088DFD}" srcOrd="2" destOrd="0" presId="urn:microsoft.com/office/officeart/2005/8/layout/hList7"/>
    <dgm:cxn modelId="{989B9005-C609-4FEE-8273-A27CF0441F81}" type="presParOf" srcId="{269DF9B9-2AE4-4DCA-9477-4A0717440125}" destId="{BD862FD2-0C4F-4919-821A-BA749406A72E}" srcOrd="3" destOrd="0" presId="urn:microsoft.com/office/officeart/2005/8/layout/hList7"/>
    <dgm:cxn modelId="{CDD17B05-7D64-4E7F-9D4D-FC1F11E140AF}" type="presParOf" srcId="{00EB27D0-3FF2-4D46-A5C6-1A442E67DA66}" destId="{60EF8830-D679-4DA0-994E-65B400D43277}" srcOrd="3" destOrd="0" presId="urn:microsoft.com/office/officeart/2005/8/layout/hList7"/>
    <dgm:cxn modelId="{45BF582D-6AEA-4A0D-8BCB-25290D6C80F2}" type="presParOf" srcId="{00EB27D0-3FF2-4D46-A5C6-1A442E67DA66}" destId="{2FCB661E-13B7-4A70-B2F5-A08BB4C8E8CA}" srcOrd="4" destOrd="0" presId="urn:microsoft.com/office/officeart/2005/8/layout/hList7"/>
    <dgm:cxn modelId="{1E4BECEB-DCAF-4C38-8E0F-CDB825B45752}" type="presParOf" srcId="{2FCB661E-13B7-4A70-B2F5-A08BB4C8E8CA}" destId="{4206A5B0-FA6B-4175-992D-F57E39C38963}" srcOrd="0" destOrd="0" presId="urn:microsoft.com/office/officeart/2005/8/layout/hList7"/>
    <dgm:cxn modelId="{594BA63D-2FD0-412C-AC0E-1797F65A22B4}" type="presParOf" srcId="{2FCB661E-13B7-4A70-B2F5-A08BB4C8E8CA}" destId="{6DF18098-4A0D-4B4C-8858-FFA5868F1C42}" srcOrd="1" destOrd="0" presId="urn:microsoft.com/office/officeart/2005/8/layout/hList7"/>
    <dgm:cxn modelId="{CE6170B8-53F8-42CE-AEE5-C526499F1376}" type="presParOf" srcId="{2FCB661E-13B7-4A70-B2F5-A08BB4C8E8CA}" destId="{8B3F880E-8B4D-42AA-B85C-F48F309ED04C}" srcOrd="2" destOrd="0" presId="urn:microsoft.com/office/officeart/2005/8/layout/hList7"/>
    <dgm:cxn modelId="{CC45338D-6D95-432A-9C37-FD24DD33565E}" type="presParOf" srcId="{2FCB661E-13B7-4A70-B2F5-A08BB4C8E8CA}" destId="{829B97BA-0AD1-4975-A9FD-1E000C91CBEA}" srcOrd="3" destOrd="0" presId="urn:microsoft.com/office/officeart/2005/8/layout/hList7"/>
    <dgm:cxn modelId="{D8B6E219-E137-4244-BAC7-C3B0E9745A1C}" type="presParOf" srcId="{00EB27D0-3FF2-4D46-A5C6-1A442E67DA66}" destId="{35B8BD6C-8DD9-4050-9E3F-EAA123BF13C8}" srcOrd="5" destOrd="0" presId="urn:microsoft.com/office/officeart/2005/8/layout/hList7"/>
    <dgm:cxn modelId="{C54D9071-6AD5-4EFD-856B-518A9320E8A1}" type="presParOf" srcId="{00EB27D0-3FF2-4D46-A5C6-1A442E67DA66}" destId="{3F05594B-8E6F-428C-8A2F-57FD8A33ED6D}" srcOrd="6" destOrd="0" presId="urn:microsoft.com/office/officeart/2005/8/layout/hList7"/>
    <dgm:cxn modelId="{F2AEB3FE-40F5-4E63-ABCC-8E8901E4D6E5}" type="presParOf" srcId="{3F05594B-8E6F-428C-8A2F-57FD8A33ED6D}" destId="{5AF70535-EEC6-40D4-9211-96F7E47D2533}" srcOrd="0" destOrd="0" presId="urn:microsoft.com/office/officeart/2005/8/layout/hList7"/>
    <dgm:cxn modelId="{DCC43252-5C60-437E-B514-480B92342182}" type="presParOf" srcId="{3F05594B-8E6F-428C-8A2F-57FD8A33ED6D}" destId="{F19A9BA6-A911-41D8-8515-37D58075892B}" srcOrd="1" destOrd="0" presId="urn:microsoft.com/office/officeart/2005/8/layout/hList7"/>
    <dgm:cxn modelId="{3E89F1C9-B088-46BF-A0F0-876A070334C3}" type="presParOf" srcId="{3F05594B-8E6F-428C-8A2F-57FD8A33ED6D}" destId="{366FF60E-8642-484B-B1D8-8FB54E34F025}" srcOrd="2" destOrd="0" presId="urn:microsoft.com/office/officeart/2005/8/layout/hList7"/>
    <dgm:cxn modelId="{BD4B6347-6D99-48CC-B32B-2E69ADE1CE96}" type="presParOf" srcId="{3F05594B-8E6F-428C-8A2F-57FD8A33ED6D}" destId="{1F45BD2E-A323-464E-AAA4-F30EE8DB14B7}" srcOrd="3" destOrd="0" presId="urn:microsoft.com/office/officeart/2005/8/layout/hList7"/>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55C4A07-14F9-4A49-BAD5-282C8531E682}" type="doc">
      <dgm:prSet loTypeId="urn:microsoft.com/office/officeart/2005/8/layout/hList7" loCatId="process" qsTypeId="urn:microsoft.com/office/officeart/2005/8/quickstyle/simple2" qsCatId="simple" csTypeId="urn:microsoft.com/office/officeart/2005/8/colors/accent1_2" csCatId="accent1" phldr="1"/>
      <dgm:spPr/>
      <dgm:t>
        <a:bodyPr/>
        <a:lstStyle/>
        <a:p>
          <a:endParaRPr lang="de-DE"/>
        </a:p>
      </dgm:t>
    </dgm:pt>
    <dgm:pt modelId="{33518250-A981-4BD1-BDDC-E9AC503B7685}">
      <dgm:prSet custT="1"/>
      <dgm:spPr>
        <a:solidFill>
          <a:schemeClr val="bg2">
            <a:lumMod val="75000"/>
            <a:alpha val="87000"/>
          </a:schemeClr>
        </a:solidFill>
        <a:ln w="38100" cap="flat" cmpd="sng" algn="ctr">
          <a:solidFill>
            <a:srgbClr val="FFFFFF">
              <a:hueOff val="0"/>
              <a:satOff val="0"/>
              <a:lumOff val="0"/>
              <a:alphaOff val="0"/>
            </a:srgbClr>
          </a:solidFill>
          <a:prstDash val="solid"/>
        </a:ln>
        <a:effectLst/>
      </dgm:spPr>
      <dgm:t>
        <a:bodyPr spcFirstLastPara="0" vert="horz" wrap="square" lIns="41910" tIns="41910" rIns="41910" bIns="0" numCol="1" spcCol="1270" anchor="b" anchorCtr="1"/>
        <a:lstStyle/>
        <a:p>
          <a:pPr marL="0" lvl="0" indent="0" algn="ctr" defTabSz="488950">
            <a:lnSpc>
              <a:spcPct val="90000"/>
            </a:lnSpc>
            <a:spcBef>
              <a:spcPct val="0"/>
            </a:spcBef>
            <a:spcAft>
              <a:spcPct val="35000"/>
            </a:spcAft>
            <a:buNone/>
          </a:pPr>
          <a:r>
            <a:rPr lang="de-DE" sz="1800" b="1" kern="1200" dirty="0">
              <a:ln>
                <a:noFill/>
              </a:ln>
              <a:solidFill>
                <a:schemeClr val="bg1"/>
              </a:solidFill>
              <a:latin typeface="Bahnschrift Light" panose="020B0502040204020203" pitchFamily="34" charset="0"/>
              <a:ea typeface="+mn-ea"/>
              <a:cs typeface="+mn-cs"/>
            </a:rPr>
            <a:t>Naive Bayes</a:t>
          </a:r>
        </a:p>
      </dgm:t>
    </dgm:pt>
    <dgm:pt modelId="{2D3C30A6-D444-4A2D-9C7C-31BAC112A0FE}" type="parTrans" cxnId="{682095CA-80A3-4BFE-ADCB-F50543FD990C}">
      <dgm:prSet/>
      <dgm:spPr/>
      <dgm:t>
        <a:bodyPr/>
        <a:lstStyle/>
        <a:p>
          <a:endParaRPr lang="de-DE" sz="1800">
            <a:latin typeface="Bahnschrift Light Condensed" panose="020B0502040204020203" pitchFamily="34" charset="0"/>
          </a:endParaRPr>
        </a:p>
      </dgm:t>
    </dgm:pt>
    <dgm:pt modelId="{8656647E-87D7-4CB8-B24F-4A85DE19438B}" type="sibTrans" cxnId="{682095CA-80A3-4BFE-ADCB-F50543FD990C}">
      <dgm:prSet/>
      <dgm:spPr/>
      <dgm:t>
        <a:bodyPr/>
        <a:lstStyle/>
        <a:p>
          <a:endParaRPr lang="de-DE" sz="1800">
            <a:latin typeface="Bahnschrift Light Condensed" panose="020B0502040204020203" pitchFamily="34" charset="0"/>
          </a:endParaRPr>
        </a:p>
      </dgm:t>
    </dgm:pt>
    <dgm:pt modelId="{EABFA581-E007-4635-B134-89B858099B15}">
      <dgm:prSet custT="1"/>
      <dgm:spPr>
        <a:solidFill>
          <a:srgbClr val="FE8533"/>
        </a:solidFill>
        <a:ln w="38100" cap="flat" cmpd="sng" algn="ctr">
          <a:solidFill>
            <a:srgbClr val="FFFFFF">
              <a:hueOff val="0"/>
              <a:satOff val="0"/>
              <a:lumOff val="0"/>
              <a:alphaOff val="0"/>
            </a:srgbClr>
          </a:solidFill>
          <a:prstDash val="solid"/>
        </a:ln>
        <a:effectLst/>
      </dgm:spPr>
      <dgm:t>
        <a:bodyPr spcFirstLastPara="0" vert="horz" wrap="square" lIns="41910" tIns="41910" rIns="41910" bIns="0" numCol="1" spcCol="1270" anchor="b" anchorCtr="1"/>
        <a:lstStyle/>
        <a:p>
          <a:r>
            <a:rPr lang="de-DE" sz="1800" b="1" kern="1200" dirty="0">
              <a:ln>
                <a:noFill/>
              </a:ln>
              <a:solidFill>
                <a:schemeClr val="bg1"/>
              </a:solidFill>
              <a:latin typeface="Bahnschrift Light Condensed" panose="020B0502040204020203" pitchFamily="34" charset="0"/>
            </a:rPr>
            <a:t>Support Vektor </a:t>
          </a:r>
          <a:r>
            <a:rPr lang="de-DE" sz="1800" b="1" kern="1200" dirty="0" err="1">
              <a:ln>
                <a:noFill/>
              </a:ln>
              <a:solidFill>
                <a:schemeClr val="bg1"/>
              </a:solidFill>
              <a:latin typeface="Bahnschrift Light Condensed" panose="020B0502040204020203" pitchFamily="34" charset="0"/>
            </a:rPr>
            <a:t>Machine</a:t>
          </a:r>
          <a:endParaRPr lang="de-DE" sz="1800" b="1" kern="1200" dirty="0">
            <a:ln>
              <a:noFill/>
            </a:ln>
            <a:solidFill>
              <a:schemeClr val="bg1"/>
            </a:solidFill>
            <a:latin typeface="Bahnschrift Light Condensed" panose="020B0502040204020203" pitchFamily="34" charset="0"/>
            <a:ea typeface="+mn-ea"/>
            <a:cs typeface="+mn-cs"/>
          </a:endParaRPr>
        </a:p>
      </dgm:t>
    </dgm:pt>
    <dgm:pt modelId="{68C79726-BBD4-4FDD-878B-2768B4EA8991}" type="parTrans" cxnId="{A4DF3F19-59E0-4FBB-8CC9-1BBA189D1DD3}">
      <dgm:prSet/>
      <dgm:spPr/>
      <dgm:t>
        <a:bodyPr/>
        <a:lstStyle/>
        <a:p>
          <a:endParaRPr lang="de-DE" sz="1800">
            <a:latin typeface="Bahnschrift Light Condensed" panose="020B0502040204020203" pitchFamily="34" charset="0"/>
          </a:endParaRPr>
        </a:p>
      </dgm:t>
    </dgm:pt>
    <dgm:pt modelId="{87169445-AD79-446A-B770-479A8163DF1D}" type="sibTrans" cxnId="{A4DF3F19-59E0-4FBB-8CC9-1BBA189D1DD3}">
      <dgm:prSet/>
      <dgm:spPr/>
      <dgm:t>
        <a:bodyPr/>
        <a:lstStyle/>
        <a:p>
          <a:endParaRPr lang="de-DE" sz="1800">
            <a:latin typeface="Bahnschrift Light Condensed" panose="020B0502040204020203" pitchFamily="34" charset="0"/>
          </a:endParaRPr>
        </a:p>
      </dgm:t>
    </dgm:pt>
    <dgm:pt modelId="{055470C6-D5DB-4C40-A67D-24CB9CCF5BBE}">
      <dgm:prSet custT="1"/>
      <dgm:spPr>
        <a:solidFill>
          <a:schemeClr val="bg2">
            <a:lumMod val="75000"/>
            <a:alpha val="87000"/>
          </a:schemeClr>
        </a:solidFill>
        <a:effectLst/>
      </dgm:spPr>
      <dgm:t>
        <a:bodyPr vert="horz" bIns="0" anchor="b" anchorCtr="1"/>
        <a:lstStyle/>
        <a:p>
          <a:r>
            <a:rPr lang="de-DE" sz="1800" b="1" kern="1200" dirty="0" err="1">
              <a:ln>
                <a:noFill/>
              </a:ln>
              <a:solidFill>
                <a:schemeClr val="bg1"/>
              </a:solidFill>
              <a:latin typeface="Bahnschrift Light Condensed" panose="020B0502040204020203" pitchFamily="34" charset="0"/>
              <a:ea typeface="+mn-ea"/>
              <a:cs typeface="+mn-cs"/>
            </a:rPr>
            <a:t>Decision</a:t>
          </a:r>
          <a:r>
            <a:rPr lang="de-DE" sz="1800" b="1" kern="1200" dirty="0">
              <a:ln>
                <a:noFill/>
              </a:ln>
              <a:solidFill>
                <a:schemeClr val="bg1"/>
              </a:solidFill>
              <a:latin typeface="Bahnschrift Light Condensed" panose="020B0502040204020203" pitchFamily="34" charset="0"/>
              <a:ea typeface="+mn-ea"/>
              <a:cs typeface="+mn-cs"/>
            </a:rPr>
            <a:t> </a:t>
          </a:r>
          <a:r>
            <a:rPr lang="de-DE" sz="1800" b="1" kern="1200" dirty="0" err="1">
              <a:ln>
                <a:noFill/>
              </a:ln>
              <a:solidFill>
                <a:schemeClr val="bg1"/>
              </a:solidFill>
              <a:latin typeface="Bahnschrift Light Condensed" panose="020B0502040204020203" pitchFamily="34" charset="0"/>
              <a:ea typeface="+mn-ea"/>
              <a:cs typeface="+mn-cs"/>
            </a:rPr>
            <a:t>Tree</a:t>
          </a:r>
          <a:endParaRPr lang="de-DE" sz="1800" b="1" kern="1200" dirty="0">
            <a:ln>
              <a:noFill/>
            </a:ln>
            <a:solidFill>
              <a:schemeClr val="bg1"/>
            </a:solidFill>
            <a:latin typeface="Bahnschrift Light Condensed" panose="020B0502040204020203" pitchFamily="34" charset="0"/>
            <a:ea typeface="+mn-ea"/>
            <a:cs typeface="+mn-cs"/>
          </a:endParaRPr>
        </a:p>
      </dgm:t>
    </dgm:pt>
    <dgm:pt modelId="{029A76E5-65C1-48E8-8E05-E1D17C387CBD}" type="parTrans" cxnId="{1B41C3CB-4996-4763-8BB9-E8B66EDE5CFA}">
      <dgm:prSet/>
      <dgm:spPr/>
      <dgm:t>
        <a:bodyPr/>
        <a:lstStyle/>
        <a:p>
          <a:endParaRPr lang="de-DE" sz="1800">
            <a:latin typeface="Bahnschrift Light Condensed" panose="020B0502040204020203" pitchFamily="34" charset="0"/>
          </a:endParaRPr>
        </a:p>
      </dgm:t>
    </dgm:pt>
    <dgm:pt modelId="{4A640F45-1B0C-4A75-9FA5-3C7E7AE870F5}" type="sibTrans" cxnId="{1B41C3CB-4996-4763-8BB9-E8B66EDE5CFA}">
      <dgm:prSet/>
      <dgm:spPr/>
      <dgm:t>
        <a:bodyPr/>
        <a:lstStyle/>
        <a:p>
          <a:endParaRPr lang="de-DE" sz="1800">
            <a:latin typeface="Bahnschrift Light Condensed" panose="020B0502040204020203" pitchFamily="34" charset="0"/>
          </a:endParaRPr>
        </a:p>
      </dgm:t>
    </dgm:pt>
    <dgm:pt modelId="{257DACD8-8A08-4D81-94EB-D299742D845E}">
      <dgm:prSet custT="1"/>
      <dgm:spPr>
        <a:solidFill>
          <a:schemeClr val="bg2">
            <a:lumMod val="75000"/>
            <a:alpha val="87000"/>
          </a:schemeClr>
        </a:solidFill>
        <a:ln w="38100" cap="flat" cmpd="sng" algn="ctr">
          <a:solidFill>
            <a:srgbClr val="FFFFFF">
              <a:hueOff val="0"/>
              <a:satOff val="0"/>
              <a:lumOff val="0"/>
              <a:alphaOff val="0"/>
            </a:srgbClr>
          </a:solidFill>
          <a:prstDash val="solid"/>
        </a:ln>
        <a:effectLst/>
      </dgm:spPr>
      <dgm:t>
        <a:bodyPr spcFirstLastPara="0" vert="horz" wrap="square" lIns="41910" tIns="41910" rIns="41910" bIns="0" numCol="1" spcCol="1270" anchor="b" anchorCtr="1"/>
        <a:lstStyle/>
        <a:p>
          <a:pPr marL="0" lvl="0" indent="0" algn="ctr" defTabSz="488950">
            <a:lnSpc>
              <a:spcPct val="90000"/>
            </a:lnSpc>
            <a:spcBef>
              <a:spcPct val="0"/>
            </a:spcBef>
            <a:spcAft>
              <a:spcPct val="35000"/>
            </a:spcAft>
            <a:buNone/>
          </a:pPr>
          <a:r>
            <a:rPr lang="de-DE" sz="1800" b="1" kern="1200" dirty="0">
              <a:ln>
                <a:noFill/>
              </a:ln>
              <a:solidFill>
                <a:schemeClr val="bg1"/>
              </a:solidFill>
              <a:latin typeface="Bahnschrift Light Condensed" panose="020B0502040204020203" pitchFamily="34" charset="0"/>
              <a:ea typeface="+mn-ea"/>
              <a:cs typeface="+mn-cs"/>
            </a:rPr>
            <a:t>Neuronales Netz</a:t>
          </a:r>
        </a:p>
      </dgm:t>
    </dgm:pt>
    <dgm:pt modelId="{34295A92-F1D7-4211-868A-B2903A1AF167}" type="parTrans" cxnId="{5AFC31B2-B1FF-44D7-BCC2-4FEE2D24B5A5}">
      <dgm:prSet/>
      <dgm:spPr/>
      <dgm:t>
        <a:bodyPr/>
        <a:lstStyle/>
        <a:p>
          <a:endParaRPr lang="de-DE" sz="1800">
            <a:latin typeface="Bahnschrift Light Condensed" panose="020B0502040204020203" pitchFamily="34" charset="0"/>
          </a:endParaRPr>
        </a:p>
      </dgm:t>
    </dgm:pt>
    <dgm:pt modelId="{61D72755-C7E3-44A9-BF48-684AC608344F}" type="sibTrans" cxnId="{5AFC31B2-B1FF-44D7-BCC2-4FEE2D24B5A5}">
      <dgm:prSet/>
      <dgm:spPr/>
      <dgm:t>
        <a:bodyPr/>
        <a:lstStyle/>
        <a:p>
          <a:endParaRPr lang="de-DE" sz="1800">
            <a:latin typeface="Bahnschrift Light Condensed" panose="020B0502040204020203" pitchFamily="34" charset="0"/>
          </a:endParaRPr>
        </a:p>
      </dgm:t>
    </dgm:pt>
    <dgm:pt modelId="{B655A5FB-9E74-4B93-BFC8-C4789623EF51}" type="pres">
      <dgm:prSet presAssocID="{455C4A07-14F9-4A49-BAD5-282C8531E682}" presName="Name0" presStyleCnt="0">
        <dgm:presLayoutVars>
          <dgm:dir/>
          <dgm:resizeHandles val="exact"/>
        </dgm:presLayoutVars>
      </dgm:prSet>
      <dgm:spPr/>
    </dgm:pt>
    <dgm:pt modelId="{D68B89A9-6E2B-4593-95C7-44E9E66BD232}" type="pres">
      <dgm:prSet presAssocID="{455C4A07-14F9-4A49-BAD5-282C8531E682}" presName="fgShape" presStyleLbl="fgShp" presStyleIdx="0" presStyleCnt="1" custScaleX="108696" custScaleY="221511" custLinFactY="17077" custLinFactNeighborY="100000"/>
      <dgm:spPr>
        <a:prstGeom prst="mathPlus">
          <a:avLst/>
        </a:prstGeom>
        <a:noFill/>
        <a:ln>
          <a:noFill/>
        </a:ln>
      </dgm:spPr>
    </dgm:pt>
    <dgm:pt modelId="{00EB27D0-3FF2-4D46-A5C6-1A442E67DA66}" type="pres">
      <dgm:prSet presAssocID="{455C4A07-14F9-4A49-BAD5-282C8531E682}" presName="linComp" presStyleCnt="0"/>
      <dgm:spPr/>
    </dgm:pt>
    <dgm:pt modelId="{24A1B79F-606F-4620-8711-0030A02AB873}" type="pres">
      <dgm:prSet presAssocID="{33518250-A981-4BD1-BDDC-E9AC503B7685}" presName="compNode" presStyleCnt="0"/>
      <dgm:spPr/>
    </dgm:pt>
    <dgm:pt modelId="{9DA42C44-F8F4-473B-B520-6CACC60A46E6}" type="pres">
      <dgm:prSet presAssocID="{33518250-A981-4BD1-BDDC-E9AC503B7685}" presName="bkgdShape" presStyleLbl="node1" presStyleIdx="0" presStyleCnt="4" custLinFactNeighborX="2400"/>
      <dgm:spPr/>
    </dgm:pt>
    <dgm:pt modelId="{E22F3A12-2C54-4DA1-9410-697AF010CD16}" type="pres">
      <dgm:prSet presAssocID="{33518250-A981-4BD1-BDDC-E9AC503B7685}" presName="nodeTx" presStyleLbl="node1" presStyleIdx="0" presStyleCnt="4">
        <dgm:presLayoutVars>
          <dgm:bulletEnabled val="1"/>
        </dgm:presLayoutVars>
      </dgm:prSet>
      <dgm:spPr/>
    </dgm:pt>
    <dgm:pt modelId="{5D6FCD22-D6A8-4B46-8D16-C6D00429D983}" type="pres">
      <dgm:prSet presAssocID="{33518250-A981-4BD1-BDDC-E9AC503B7685}" presName="invisiNode" presStyleLbl="node1" presStyleIdx="0" presStyleCnt="4"/>
      <dgm:spPr/>
    </dgm:pt>
    <dgm:pt modelId="{66A9EFEE-0402-486F-9825-39082474459A}" type="pres">
      <dgm:prSet presAssocID="{33518250-A981-4BD1-BDDC-E9AC503B7685}" presName="imagNode" presStyleLbl="fgImgPlace1" presStyleIdx="0" presStyleCnt="4">
        <dgm:style>
          <a:lnRef idx="2">
            <a:schemeClr val="accent2"/>
          </a:lnRef>
          <a:fillRef idx="1">
            <a:schemeClr val="lt1"/>
          </a:fillRef>
          <a:effectRef idx="0">
            <a:schemeClr val="accent2"/>
          </a:effectRef>
          <a:fontRef idx="minor">
            <a:schemeClr val="dk1"/>
          </a:fontRef>
        </dgm:style>
      </dgm:prSet>
      <dgm:spPr>
        <a:xfrm>
          <a:off x="64058"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 modelId="{7819F8A0-9B0F-44FF-BFA4-34CE80C6C85E}" type="pres">
      <dgm:prSet presAssocID="{8656647E-87D7-4CB8-B24F-4A85DE19438B}" presName="sibTrans" presStyleLbl="sibTrans2D1" presStyleIdx="0" presStyleCnt="0"/>
      <dgm:spPr/>
    </dgm:pt>
    <dgm:pt modelId="{269DF9B9-2AE4-4DCA-9477-4A0717440125}" type="pres">
      <dgm:prSet presAssocID="{EABFA581-E007-4635-B134-89B858099B15}" presName="compNode" presStyleCnt="0"/>
      <dgm:spPr/>
    </dgm:pt>
    <dgm:pt modelId="{2F33BDDD-D3CC-4127-9F93-5D415F28BD62}" type="pres">
      <dgm:prSet presAssocID="{EABFA581-E007-4635-B134-89B858099B15}" presName="bkgdShape" presStyleLbl="node1" presStyleIdx="1" presStyleCnt="4"/>
      <dgm:spPr/>
    </dgm:pt>
    <dgm:pt modelId="{0B1C7046-9749-4273-85F7-43831CD87222}" type="pres">
      <dgm:prSet presAssocID="{EABFA581-E007-4635-B134-89B858099B15}" presName="nodeTx" presStyleLbl="node1" presStyleIdx="1" presStyleCnt="4">
        <dgm:presLayoutVars>
          <dgm:bulletEnabled val="1"/>
        </dgm:presLayoutVars>
      </dgm:prSet>
      <dgm:spPr/>
    </dgm:pt>
    <dgm:pt modelId="{238E30BE-4332-416F-AB85-3F4A00088DFD}" type="pres">
      <dgm:prSet presAssocID="{EABFA581-E007-4635-B134-89B858099B15}" presName="invisiNode" presStyleLbl="node1" presStyleIdx="1" presStyleCnt="4"/>
      <dgm:spPr/>
    </dgm:pt>
    <dgm:pt modelId="{BD862FD2-0C4F-4919-821A-BA749406A72E}" type="pres">
      <dgm:prSet presAssocID="{EABFA581-E007-4635-B134-89B858099B15}" presName="imagNode" presStyleLbl="fgImgPlace1" presStyleIdx="1" presStyleCnt="4"/>
      <dgm:spPr>
        <a:xfrm>
          <a:off x="1512780"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 modelId="{60EF8830-D679-4DA0-994E-65B400D43277}" type="pres">
      <dgm:prSet presAssocID="{87169445-AD79-446A-B770-479A8163DF1D}" presName="sibTrans" presStyleLbl="sibTrans2D1" presStyleIdx="0" presStyleCnt="0"/>
      <dgm:spPr/>
    </dgm:pt>
    <dgm:pt modelId="{2FCB661E-13B7-4A70-B2F5-A08BB4C8E8CA}" type="pres">
      <dgm:prSet presAssocID="{055470C6-D5DB-4C40-A67D-24CB9CCF5BBE}" presName="compNode" presStyleCnt="0"/>
      <dgm:spPr/>
    </dgm:pt>
    <dgm:pt modelId="{4206A5B0-FA6B-4175-992D-F57E39C38963}" type="pres">
      <dgm:prSet presAssocID="{055470C6-D5DB-4C40-A67D-24CB9CCF5BBE}" presName="bkgdShape" presStyleLbl="node1" presStyleIdx="2" presStyleCnt="4"/>
      <dgm:spPr/>
    </dgm:pt>
    <dgm:pt modelId="{6DF18098-4A0D-4B4C-8858-FFA5868F1C42}" type="pres">
      <dgm:prSet presAssocID="{055470C6-D5DB-4C40-A67D-24CB9CCF5BBE}" presName="nodeTx" presStyleLbl="node1" presStyleIdx="2" presStyleCnt="4">
        <dgm:presLayoutVars>
          <dgm:bulletEnabled val="1"/>
        </dgm:presLayoutVars>
      </dgm:prSet>
      <dgm:spPr/>
    </dgm:pt>
    <dgm:pt modelId="{8B3F880E-8B4D-42AA-B85C-F48F309ED04C}" type="pres">
      <dgm:prSet presAssocID="{055470C6-D5DB-4C40-A67D-24CB9CCF5BBE}" presName="invisiNode" presStyleLbl="node1" presStyleIdx="2" presStyleCnt="4"/>
      <dgm:spPr/>
    </dgm:pt>
    <dgm:pt modelId="{829B97BA-0AD1-4975-A9FD-1E000C91CBEA}" type="pres">
      <dgm:prSet presAssocID="{055470C6-D5DB-4C40-A67D-24CB9CCF5BBE}" presName="imagNode" presStyleLbl="fgImgPlace1" presStyleIdx="2" presStyleCnt="4"/>
      <dgm:spPr>
        <a:xfrm>
          <a:off x="2961501"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 modelId="{35B8BD6C-8DD9-4050-9E3F-EAA123BF13C8}" type="pres">
      <dgm:prSet presAssocID="{4A640F45-1B0C-4A75-9FA5-3C7E7AE870F5}" presName="sibTrans" presStyleLbl="sibTrans2D1" presStyleIdx="0" presStyleCnt="0"/>
      <dgm:spPr/>
    </dgm:pt>
    <dgm:pt modelId="{3F05594B-8E6F-428C-8A2F-57FD8A33ED6D}" type="pres">
      <dgm:prSet presAssocID="{257DACD8-8A08-4D81-94EB-D299742D845E}" presName="compNode" presStyleCnt="0"/>
      <dgm:spPr/>
    </dgm:pt>
    <dgm:pt modelId="{5AF70535-EEC6-40D4-9211-96F7E47D2533}" type="pres">
      <dgm:prSet presAssocID="{257DACD8-8A08-4D81-94EB-D299742D845E}" presName="bkgdShape" presStyleLbl="node1" presStyleIdx="3" presStyleCnt="4" custLinFactNeighborX="95" custLinFactNeighborY="-352"/>
      <dgm:spPr/>
    </dgm:pt>
    <dgm:pt modelId="{F19A9BA6-A911-41D8-8515-37D58075892B}" type="pres">
      <dgm:prSet presAssocID="{257DACD8-8A08-4D81-94EB-D299742D845E}" presName="nodeTx" presStyleLbl="node1" presStyleIdx="3" presStyleCnt="4">
        <dgm:presLayoutVars>
          <dgm:bulletEnabled val="1"/>
        </dgm:presLayoutVars>
      </dgm:prSet>
      <dgm:spPr/>
    </dgm:pt>
    <dgm:pt modelId="{366FF60E-8642-484B-B1D8-8FB54E34F025}" type="pres">
      <dgm:prSet presAssocID="{257DACD8-8A08-4D81-94EB-D299742D845E}" presName="invisiNode" presStyleLbl="node1" presStyleIdx="3" presStyleCnt="4"/>
      <dgm:spPr/>
    </dgm:pt>
    <dgm:pt modelId="{1F45BD2E-A323-464E-AAA4-F30EE8DB14B7}" type="pres">
      <dgm:prSet presAssocID="{257DACD8-8A08-4D81-94EB-D299742D845E}" presName="imagNode" presStyleLbl="fgImgPlace1" presStyleIdx="3" presStyleCnt="4"/>
      <dgm:spPr>
        <a:xfrm>
          <a:off x="4410222"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Lst>
  <dgm:cxnLst>
    <dgm:cxn modelId="{A4DF3F19-59E0-4FBB-8CC9-1BBA189D1DD3}" srcId="{455C4A07-14F9-4A49-BAD5-282C8531E682}" destId="{EABFA581-E007-4635-B134-89B858099B15}" srcOrd="1" destOrd="0" parTransId="{68C79726-BBD4-4FDD-878B-2768B4EA8991}" sibTransId="{87169445-AD79-446A-B770-479A8163DF1D}"/>
    <dgm:cxn modelId="{EB0C3123-879F-49E1-AA55-9A2A27F18AC0}" type="presOf" srcId="{257DACD8-8A08-4D81-94EB-D299742D845E}" destId="{5AF70535-EEC6-40D4-9211-96F7E47D2533}" srcOrd="0" destOrd="0" presId="urn:microsoft.com/office/officeart/2005/8/layout/hList7"/>
    <dgm:cxn modelId="{EAACC925-0EA6-4DA2-B6D3-09482D1A4F0A}" type="presOf" srcId="{33518250-A981-4BD1-BDDC-E9AC503B7685}" destId="{E22F3A12-2C54-4DA1-9410-697AF010CD16}" srcOrd="1" destOrd="0" presId="urn:microsoft.com/office/officeart/2005/8/layout/hList7"/>
    <dgm:cxn modelId="{B61F6B28-9C8A-4771-8201-889C8D7B4C16}" type="presOf" srcId="{4A640F45-1B0C-4A75-9FA5-3C7E7AE870F5}" destId="{35B8BD6C-8DD9-4050-9E3F-EAA123BF13C8}" srcOrd="0" destOrd="0" presId="urn:microsoft.com/office/officeart/2005/8/layout/hList7"/>
    <dgm:cxn modelId="{8340103D-CE35-48D9-A6C8-3A300E64ACB7}" type="presOf" srcId="{87169445-AD79-446A-B770-479A8163DF1D}" destId="{60EF8830-D679-4DA0-994E-65B400D43277}" srcOrd="0" destOrd="0" presId="urn:microsoft.com/office/officeart/2005/8/layout/hList7"/>
    <dgm:cxn modelId="{9B60C97A-4BDF-4287-89EC-C9C0E61BA5D6}" type="presOf" srcId="{455C4A07-14F9-4A49-BAD5-282C8531E682}" destId="{B655A5FB-9E74-4B93-BFC8-C4789623EF51}" srcOrd="0" destOrd="0" presId="urn:microsoft.com/office/officeart/2005/8/layout/hList7"/>
    <dgm:cxn modelId="{030BFA92-2741-401C-93EB-D2EF2C2FBCAA}" type="presOf" srcId="{8656647E-87D7-4CB8-B24F-4A85DE19438B}" destId="{7819F8A0-9B0F-44FF-BFA4-34CE80C6C85E}" srcOrd="0" destOrd="0" presId="urn:microsoft.com/office/officeart/2005/8/layout/hList7"/>
    <dgm:cxn modelId="{8D0C87A2-DE0F-470D-9ED0-3C3E0091AE4C}" type="presOf" srcId="{257DACD8-8A08-4D81-94EB-D299742D845E}" destId="{F19A9BA6-A911-41D8-8515-37D58075892B}" srcOrd="1" destOrd="0" presId="urn:microsoft.com/office/officeart/2005/8/layout/hList7"/>
    <dgm:cxn modelId="{67CEF2AA-48A3-4072-A214-17D6A5BC4FC5}" type="presOf" srcId="{EABFA581-E007-4635-B134-89B858099B15}" destId="{0B1C7046-9749-4273-85F7-43831CD87222}" srcOrd="1" destOrd="0" presId="urn:microsoft.com/office/officeart/2005/8/layout/hList7"/>
    <dgm:cxn modelId="{5AFC31B2-B1FF-44D7-BCC2-4FEE2D24B5A5}" srcId="{455C4A07-14F9-4A49-BAD5-282C8531E682}" destId="{257DACD8-8A08-4D81-94EB-D299742D845E}" srcOrd="3" destOrd="0" parTransId="{34295A92-F1D7-4211-868A-B2903A1AF167}" sibTransId="{61D72755-C7E3-44A9-BF48-684AC608344F}"/>
    <dgm:cxn modelId="{B73B9BBA-EDEB-4B4A-9E13-E5654568B897}" type="presOf" srcId="{055470C6-D5DB-4C40-A67D-24CB9CCF5BBE}" destId="{4206A5B0-FA6B-4175-992D-F57E39C38963}" srcOrd="0" destOrd="0" presId="urn:microsoft.com/office/officeart/2005/8/layout/hList7"/>
    <dgm:cxn modelId="{EC52E0BA-8EC1-4927-94B6-806DB72D1D39}" type="presOf" srcId="{33518250-A981-4BD1-BDDC-E9AC503B7685}" destId="{9DA42C44-F8F4-473B-B520-6CACC60A46E6}" srcOrd="0" destOrd="0" presId="urn:microsoft.com/office/officeart/2005/8/layout/hList7"/>
    <dgm:cxn modelId="{7DBEEEBA-374A-493F-B6A8-691A058A2F15}" type="presOf" srcId="{EABFA581-E007-4635-B134-89B858099B15}" destId="{2F33BDDD-D3CC-4127-9F93-5D415F28BD62}" srcOrd="0" destOrd="0" presId="urn:microsoft.com/office/officeart/2005/8/layout/hList7"/>
    <dgm:cxn modelId="{E95DBDC5-45D4-49E6-8B40-1893A3EF57E4}" type="presOf" srcId="{055470C6-D5DB-4C40-A67D-24CB9CCF5BBE}" destId="{6DF18098-4A0D-4B4C-8858-FFA5868F1C42}" srcOrd="1" destOrd="0" presId="urn:microsoft.com/office/officeart/2005/8/layout/hList7"/>
    <dgm:cxn modelId="{682095CA-80A3-4BFE-ADCB-F50543FD990C}" srcId="{455C4A07-14F9-4A49-BAD5-282C8531E682}" destId="{33518250-A981-4BD1-BDDC-E9AC503B7685}" srcOrd="0" destOrd="0" parTransId="{2D3C30A6-D444-4A2D-9C7C-31BAC112A0FE}" sibTransId="{8656647E-87D7-4CB8-B24F-4A85DE19438B}"/>
    <dgm:cxn modelId="{1B41C3CB-4996-4763-8BB9-E8B66EDE5CFA}" srcId="{455C4A07-14F9-4A49-BAD5-282C8531E682}" destId="{055470C6-D5DB-4C40-A67D-24CB9CCF5BBE}" srcOrd="2" destOrd="0" parTransId="{029A76E5-65C1-48E8-8E05-E1D17C387CBD}" sibTransId="{4A640F45-1B0C-4A75-9FA5-3C7E7AE870F5}"/>
    <dgm:cxn modelId="{44D88861-0622-44F9-98F8-593943BB9D08}" type="presParOf" srcId="{B655A5FB-9E74-4B93-BFC8-C4789623EF51}" destId="{D68B89A9-6E2B-4593-95C7-44E9E66BD232}" srcOrd="0" destOrd="0" presId="urn:microsoft.com/office/officeart/2005/8/layout/hList7"/>
    <dgm:cxn modelId="{029D55DA-7767-44FE-8ACB-2A30E5BF9597}" type="presParOf" srcId="{B655A5FB-9E74-4B93-BFC8-C4789623EF51}" destId="{00EB27D0-3FF2-4D46-A5C6-1A442E67DA66}" srcOrd="1" destOrd="0" presId="urn:microsoft.com/office/officeart/2005/8/layout/hList7"/>
    <dgm:cxn modelId="{A0539566-FAC0-4C23-9049-E62FC5973561}" type="presParOf" srcId="{00EB27D0-3FF2-4D46-A5C6-1A442E67DA66}" destId="{24A1B79F-606F-4620-8711-0030A02AB873}" srcOrd="0" destOrd="0" presId="urn:microsoft.com/office/officeart/2005/8/layout/hList7"/>
    <dgm:cxn modelId="{7DE96068-2F16-442D-B116-835945A18831}" type="presParOf" srcId="{24A1B79F-606F-4620-8711-0030A02AB873}" destId="{9DA42C44-F8F4-473B-B520-6CACC60A46E6}" srcOrd="0" destOrd="0" presId="urn:microsoft.com/office/officeart/2005/8/layout/hList7"/>
    <dgm:cxn modelId="{AEE31BA9-B15A-4E7E-B122-319993F958DB}" type="presParOf" srcId="{24A1B79F-606F-4620-8711-0030A02AB873}" destId="{E22F3A12-2C54-4DA1-9410-697AF010CD16}" srcOrd="1" destOrd="0" presId="urn:microsoft.com/office/officeart/2005/8/layout/hList7"/>
    <dgm:cxn modelId="{0C2BEF58-B20B-4DEF-BEA9-FF1FBE174D8D}" type="presParOf" srcId="{24A1B79F-606F-4620-8711-0030A02AB873}" destId="{5D6FCD22-D6A8-4B46-8D16-C6D00429D983}" srcOrd="2" destOrd="0" presId="urn:microsoft.com/office/officeart/2005/8/layout/hList7"/>
    <dgm:cxn modelId="{CEB98B64-6813-4062-84D4-0FA5497AA98C}" type="presParOf" srcId="{24A1B79F-606F-4620-8711-0030A02AB873}" destId="{66A9EFEE-0402-486F-9825-39082474459A}" srcOrd="3" destOrd="0" presId="urn:microsoft.com/office/officeart/2005/8/layout/hList7"/>
    <dgm:cxn modelId="{14F27EBF-EC96-4587-9743-23A77359609E}" type="presParOf" srcId="{00EB27D0-3FF2-4D46-A5C6-1A442E67DA66}" destId="{7819F8A0-9B0F-44FF-BFA4-34CE80C6C85E}" srcOrd="1" destOrd="0" presId="urn:microsoft.com/office/officeart/2005/8/layout/hList7"/>
    <dgm:cxn modelId="{DC485611-0991-4B48-9D3B-A13BDBCE9711}" type="presParOf" srcId="{00EB27D0-3FF2-4D46-A5C6-1A442E67DA66}" destId="{269DF9B9-2AE4-4DCA-9477-4A0717440125}" srcOrd="2" destOrd="0" presId="urn:microsoft.com/office/officeart/2005/8/layout/hList7"/>
    <dgm:cxn modelId="{B6D4E86F-0ED9-4E28-B9A3-135E6986E7C6}" type="presParOf" srcId="{269DF9B9-2AE4-4DCA-9477-4A0717440125}" destId="{2F33BDDD-D3CC-4127-9F93-5D415F28BD62}" srcOrd="0" destOrd="0" presId="urn:microsoft.com/office/officeart/2005/8/layout/hList7"/>
    <dgm:cxn modelId="{EB3B7E2F-BC3C-4EDB-9604-0614635904C0}" type="presParOf" srcId="{269DF9B9-2AE4-4DCA-9477-4A0717440125}" destId="{0B1C7046-9749-4273-85F7-43831CD87222}" srcOrd="1" destOrd="0" presId="urn:microsoft.com/office/officeart/2005/8/layout/hList7"/>
    <dgm:cxn modelId="{8410048D-CEF7-4A70-BAE6-BFA0F6D05DDE}" type="presParOf" srcId="{269DF9B9-2AE4-4DCA-9477-4A0717440125}" destId="{238E30BE-4332-416F-AB85-3F4A00088DFD}" srcOrd="2" destOrd="0" presId="urn:microsoft.com/office/officeart/2005/8/layout/hList7"/>
    <dgm:cxn modelId="{989B9005-C609-4FEE-8273-A27CF0441F81}" type="presParOf" srcId="{269DF9B9-2AE4-4DCA-9477-4A0717440125}" destId="{BD862FD2-0C4F-4919-821A-BA749406A72E}" srcOrd="3" destOrd="0" presId="urn:microsoft.com/office/officeart/2005/8/layout/hList7"/>
    <dgm:cxn modelId="{CDD17B05-7D64-4E7F-9D4D-FC1F11E140AF}" type="presParOf" srcId="{00EB27D0-3FF2-4D46-A5C6-1A442E67DA66}" destId="{60EF8830-D679-4DA0-994E-65B400D43277}" srcOrd="3" destOrd="0" presId="urn:microsoft.com/office/officeart/2005/8/layout/hList7"/>
    <dgm:cxn modelId="{45BF582D-6AEA-4A0D-8BCB-25290D6C80F2}" type="presParOf" srcId="{00EB27D0-3FF2-4D46-A5C6-1A442E67DA66}" destId="{2FCB661E-13B7-4A70-B2F5-A08BB4C8E8CA}" srcOrd="4" destOrd="0" presId="urn:microsoft.com/office/officeart/2005/8/layout/hList7"/>
    <dgm:cxn modelId="{1E4BECEB-DCAF-4C38-8E0F-CDB825B45752}" type="presParOf" srcId="{2FCB661E-13B7-4A70-B2F5-A08BB4C8E8CA}" destId="{4206A5B0-FA6B-4175-992D-F57E39C38963}" srcOrd="0" destOrd="0" presId="urn:microsoft.com/office/officeart/2005/8/layout/hList7"/>
    <dgm:cxn modelId="{594BA63D-2FD0-412C-AC0E-1797F65A22B4}" type="presParOf" srcId="{2FCB661E-13B7-4A70-B2F5-A08BB4C8E8CA}" destId="{6DF18098-4A0D-4B4C-8858-FFA5868F1C42}" srcOrd="1" destOrd="0" presId="urn:microsoft.com/office/officeart/2005/8/layout/hList7"/>
    <dgm:cxn modelId="{CE6170B8-53F8-42CE-AEE5-C526499F1376}" type="presParOf" srcId="{2FCB661E-13B7-4A70-B2F5-A08BB4C8E8CA}" destId="{8B3F880E-8B4D-42AA-B85C-F48F309ED04C}" srcOrd="2" destOrd="0" presId="urn:microsoft.com/office/officeart/2005/8/layout/hList7"/>
    <dgm:cxn modelId="{CC45338D-6D95-432A-9C37-FD24DD33565E}" type="presParOf" srcId="{2FCB661E-13B7-4A70-B2F5-A08BB4C8E8CA}" destId="{829B97BA-0AD1-4975-A9FD-1E000C91CBEA}" srcOrd="3" destOrd="0" presId="urn:microsoft.com/office/officeart/2005/8/layout/hList7"/>
    <dgm:cxn modelId="{D8B6E219-E137-4244-BAC7-C3B0E9745A1C}" type="presParOf" srcId="{00EB27D0-3FF2-4D46-A5C6-1A442E67DA66}" destId="{35B8BD6C-8DD9-4050-9E3F-EAA123BF13C8}" srcOrd="5" destOrd="0" presId="urn:microsoft.com/office/officeart/2005/8/layout/hList7"/>
    <dgm:cxn modelId="{C54D9071-6AD5-4EFD-856B-518A9320E8A1}" type="presParOf" srcId="{00EB27D0-3FF2-4D46-A5C6-1A442E67DA66}" destId="{3F05594B-8E6F-428C-8A2F-57FD8A33ED6D}" srcOrd="6" destOrd="0" presId="urn:microsoft.com/office/officeart/2005/8/layout/hList7"/>
    <dgm:cxn modelId="{F2AEB3FE-40F5-4E63-ABCC-8E8901E4D6E5}" type="presParOf" srcId="{3F05594B-8E6F-428C-8A2F-57FD8A33ED6D}" destId="{5AF70535-EEC6-40D4-9211-96F7E47D2533}" srcOrd="0" destOrd="0" presId="urn:microsoft.com/office/officeart/2005/8/layout/hList7"/>
    <dgm:cxn modelId="{DCC43252-5C60-437E-B514-480B92342182}" type="presParOf" srcId="{3F05594B-8E6F-428C-8A2F-57FD8A33ED6D}" destId="{F19A9BA6-A911-41D8-8515-37D58075892B}" srcOrd="1" destOrd="0" presId="urn:microsoft.com/office/officeart/2005/8/layout/hList7"/>
    <dgm:cxn modelId="{3E89F1C9-B088-46BF-A0F0-876A070334C3}" type="presParOf" srcId="{3F05594B-8E6F-428C-8A2F-57FD8A33ED6D}" destId="{366FF60E-8642-484B-B1D8-8FB54E34F025}" srcOrd="2" destOrd="0" presId="urn:microsoft.com/office/officeart/2005/8/layout/hList7"/>
    <dgm:cxn modelId="{BD4B6347-6D99-48CC-B32B-2E69ADE1CE96}" type="presParOf" srcId="{3F05594B-8E6F-428C-8A2F-57FD8A33ED6D}" destId="{1F45BD2E-A323-464E-AAA4-F30EE8DB14B7}" srcOrd="3" destOrd="0" presId="urn:microsoft.com/office/officeart/2005/8/layout/hList7"/>
  </dgm:cxnLst>
  <dgm:bg>
    <a:noFill/>
  </dgm:bg>
  <dgm:whole/>
  <dgm:extLst>
    <a:ext uri="http://schemas.microsoft.com/office/drawing/2008/diagram">
      <dsp:dataModelExt xmlns:dsp="http://schemas.microsoft.com/office/drawing/2008/diagram" relId="rId15"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55C4A07-14F9-4A49-BAD5-282C8531E682}" type="doc">
      <dgm:prSet loTypeId="urn:microsoft.com/office/officeart/2005/8/layout/hList7" loCatId="process" qsTypeId="urn:microsoft.com/office/officeart/2005/8/quickstyle/simple2" qsCatId="simple" csTypeId="urn:microsoft.com/office/officeart/2005/8/colors/accent1_2" csCatId="accent1" phldr="1"/>
      <dgm:spPr/>
      <dgm:t>
        <a:bodyPr/>
        <a:lstStyle/>
        <a:p>
          <a:endParaRPr lang="de-DE"/>
        </a:p>
      </dgm:t>
    </dgm:pt>
    <dgm:pt modelId="{33518250-A981-4BD1-BDDC-E9AC503B7685}">
      <dgm:prSet custT="1"/>
      <dgm:spPr>
        <a:solidFill>
          <a:schemeClr val="bg2">
            <a:lumMod val="75000"/>
            <a:alpha val="87000"/>
          </a:schemeClr>
        </a:solidFill>
        <a:ln w="38100" cap="flat" cmpd="sng" algn="ctr">
          <a:solidFill>
            <a:srgbClr val="FFFFFF">
              <a:hueOff val="0"/>
              <a:satOff val="0"/>
              <a:lumOff val="0"/>
              <a:alphaOff val="0"/>
            </a:srgbClr>
          </a:solidFill>
          <a:prstDash val="solid"/>
        </a:ln>
        <a:effectLst/>
      </dgm:spPr>
      <dgm:t>
        <a:bodyPr spcFirstLastPara="0" vert="horz" wrap="square" lIns="41910" tIns="41910" rIns="41910" bIns="0" numCol="1" spcCol="1270" anchor="b" anchorCtr="1"/>
        <a:lstStyle/>
        <a:p>
          <a:pPr marL="0" lvl="0" indent="0" algn="ctr" defTabSz="488950">
            <a:lnSpc>
              <a:spcPct val="90000"/>
            </a:lnSpc>
            <a:spcBef>
              <a:spcPct val="0"/>
            </a:spcBef>
            <a:spcAft>
              <a:spcPct val="35000"/>
            </a:spcAft>
            <a:buNone/>
          </a:pPr>
          <a:r>
            <a:rPr lang="de-DE" sz="1800" b="1" kern="1200" dirty="0">
              <a:ln>
                <a:noFill/>
              </a:ln>
              <a:solidFill>
                <a:schemeClr val="bg1"/>
              </a:solidFill>
              <a:latin typeface="Bahnschrift" panose="020B0502040204020203" pitchFamily="34" charset="0"/>
              <a:ea typeface="+mn-ea"/>
              <a:cs typeface="+mn-cs"/>
            </a:rPr>
            <a:t>k-</a:t>
          </a:r>
          <a:r>
            <a:rPr lang="de-DE" sz="1800" b="1" kern="1200" dirty="0" err="1">
              <a:ln>
                <a:noFill/>
              </a:ln>
              <a:solidFill>
                <a:schemeClr val="bg1"/>
              </a:solidFill>
              <a:latin typeface="Bahnschrift" panose="020B0502040204020203" pitchFamily="34" charset="0"/>
              <a:ea typeface="+mn-ea"/>
              <a:cs typeface="+mn-cs"/>
            </a:rPr>
            <a:t>Means</a:t>
          </a:r>
          <a:r>
            <a:rPr lang="de-DE" sz="1800" b="1" kern="1200" dirty="0">
              <a:ln>
                <a:noFill/>
              </a:ln>
              <a:solidFill>
                <a:schemeClr val="bg1"/>
              </a:solidFill>
              <a:latin typeface="Bahnschrift" panose="020B0502040204020203" pitchFamily="34" charset="0"/>
              <a:ea typeface="+mn-ea"/>
              <a:cs typeface="+mn-cs"/>
            </a:rPr>
            <a:t> </a:t>
          </a:r>
        </a:p>
      </dgm:t>
    </dgm:pt>
    <dgm:pt modelId="{2D3C30A6-D444-4A2D-9C7C-31BAC112A0FE}" type="parTrans" cxnId="{682095CA-80A3-4BFE-ADCB-F50543FD990C}">
      <dgm:prSet/>
      <dgm:spPr/>
      <dgm:t>
        <a:bodyPr/>
        <a:lstStyle/>
        <a:p>
          <a:endParaRPr lang="de-DE" sz="1800">
            <a:latin typeface="Bahnschrift Light Condensed" panose="020B0502040204020203" pitchFamily="34" charset="0"/>
          </a:endParaRPr>
        </a:p>
      </dgm:t>
    </dgm:pt>
    <dgm:pt modelId="{8656647E-87D7-4CB8-B24F-4A85DE19438B}" type="sibTrans" cxnId="{682095CA-80A3-4BFE-ADCB-F50543FD990C}">
      <dgm:prSet/>
      <dgm:spPr/>
      <dgm:t>
        <a:bodyPr/>
        <a:lstStyle/>
        <a:p>
          <a:endParaRPr lang="de-DE" sz="1800">
            <a:latin typeface="Bahnschrift Light Condensed" panose="020B0502040204020203" pitchFamily="34" charset="0"/>
          </a:endParaRPr>
        </a:p>
      </dgm:t>
    </dgm:pt>
    <dgm:pt modelId="{EABFA581-E007-4635-B134-89B858099B15}">
      <dgm:prSet custT="1"/>
      <dgm:spPr>
        <a:solidFill>
          <a:schemeClr val="bg2">
            <a:lumMod val="75000"/>
            <a:alpha val="87000"/>
          </a:schemeClr>
        </a:solidFill>
        <a:ln w="38100" cap="flat" cmpd="sng" algn="ctr">
          <a:solidFill>
            <a:srgbClr val="FFFFFF">
              <a:hueOff val="0"/>
              <a:satOff val="0"/>
              <a:lumOff val="0"/>
              <a:alphaOff val="0"/>
            </a:srgbClr>
          </a:solidFill>
          <a:prstDash val="solid"/>
        </a:ln>
        <a:effectLst/>
      </dgm:spPr>
      <dgm:t>
        <a:bodyPr spcFirstLastPara="0" vert="horz" wrap="square" lIns="41910" tIns="41910" rIns="41910" bIns="0" numCol="1" spcCol="1270" anchor="b" anchorCtr="1"/>
        <a:lstStyle/>
        <a:p>
          <a:r>
            <a:rPr lang="de-DE" sz="1800" b="1" kern="1200" dirty="0">
              <a:ln>
                <a:noFill/>
              </a:ln>
              <a:solidFill>
                <a:schemeClr val="bg1"/>
              </a:solidFill>
              <a:latin typeface="Bahnschrift" panose="020B0502040204020203" pitchFamily="34" charset="0"/>
            </a:rPr>
            <a:t>KNN</a:t>
          </a:r>
          <a:endParaRPr lang="de-DE" sz="1800" b="1" kern="1200" dirty="0">
            <a:ln>
              <a:noFill/>
            </a:ln>
            <a:solidFill>
              <a:schemeClr val="bg1"/>
            </a:solidFill>
            <a:latin typeface="Bahnschrift" panose="020B0502040204020203" pitchFamily="34" charset="0"/>
            <a:ea typeface="+mn-ea"/>
            <a:cs typeface="+mn-cs"/>
          </a:endParaRPr>
        </a:p>
      </dgm:t>
    </dgm:pt>
    <dgm:pt modelId="{68C79726-BBD4-4FDD-878B-2768B4EA8991}" type="parTrans" cxnId="{A4DF3F19-59E0-4FBB-8CC9-1BBA189D1DD3}">
      <dgm:prSet/>
      <dgm:spPr/>
      <dgm:t>
        <a:bodyPr/>
        <a:lstStyle/>
        <a:p>
          <a:endParaRPr lang="de-DE" sz="1800">
            <a:latin typeface="Bahnschrift Light Condensed" panose="020B0502040204020203" pitchFamily="34" charset="0"/>
          </a:endParaRPr>
        </a:p>
      </dgm:t>
    </dgm:pt>
    <dgm:pt modelId="{87169445-AD79-446A-B770-479A8163DF1D}" type="sibTrans" cxnId="{A4DF3F19-59E0-4FBB-8CC9-1BBA189D1DD3}">
      <dgm:prSet/>
      <dgm:spPr/>
      <dgm:t>
        <a:bodyPr/>
        <a:lstStyle/>
        <a:p>
          <a:endParaRPr lang="de-DE" sz="1800">
            <a:latin typeface="Bahnschrift Light Condensed" panose="020B0502040204020203" pitchFamily="34" charset="0"/>
          </a:endParaRPr>
        </a:p>
      </dgm:t>
    </dgm:pt>
    <dgm:pt modelId="{055470C6-D5DB-4C40-A67D-24CB9CCF5BBE}">
      <dgm:prSet custT="1"/>
      <dgm:spPr>
        <a:solidFill>
          <a:schemeClr val="bg2">
            <a:lumMod val="75000"/>
            <a:alpha val="87000"/>
          </a:schemeClr>
        </a:solidFill>
        <a:effectLst/>
      </dgm:spPr>
      <dgm:t>
        <a:bodyPr vert="horz" bIns="0" anchor="b" anchorCtr="1"/>
        <a:lstStyle/>
        <a:p>
          <a:r>
            <a:rPr lang="de-DE" sz="1800" b="1" kern="1200" dirty="0">
              <a:ln>
                <a:noFill/>
              </a:ln>
              <a:solidFill>
                <a:schemeClr val="bg1"/>
              </a:solidFill>
              <a:latin typeface="Bahnschrift" panose="020B0502040204020203" pitchFamily="34" charset="0"/>
            </a:rPr>
            <a:t>Lineare </a:t>
          </a:r>
          <a:r>
            <a:rPr lang="de-DE" sz="1800" b="1" kern="1200" dirty="0">
              <a:ln>
                <a:noFill/>
              </a:ln>
              <a:solidFill>
                <a:schemeClr val="bg1"/>
              </a:solidFill>
              <a:latin typeface="Bahnschrift" panose="020B0502040204020203" pitchFamily="34" charset="0"/>
              <a:ea typeface="+mn-ea"/>
              <a:cs typeface="+mn-cs"/>
            </a:rPr>
            <a:t>Regression</a:t>
          </a:r>
        </a:p>
      </dgm:t>
    </dgm:pt>
    <dgm:pt modelId="{029A76E5-65C1-48E8-8E05-E1D17C387CBD}" type="parTrans" cxnId="{1B41C3CB-4996-4763-8BB9-E8B66EDE5CFA}">
      <dgm:prSet/>
      <dgm:spPr/>
      <dgm:t>
        <a:bodyPr/>
        <a:lstStyle/>
        <a:p>
          <a:endParaRPr lang="de-DE" sz="1800">
            <a:latin typeface="Bahnschrift Light Condensed" panose="020B0502040204020203" pitchFamily="34" charset="0"/>
          </a:endParaRPr>
        </a:p>
      </dgm:t>
    </dgm:pt>
    <dgm:pt modelId="{4A640F45-1B0C-4A75-9FA5-3C7E7AE870F5}" type="sibTrans" cxnId="{1B41C3CB-4996-4763-8BB9-E8B66EDE5CFA}">
      <dgm:prSet/>
      <dgm:spPr/>
      <dgm:t>
        <a:bodyPr/>
        <a:lstStyle/>
        <a:p>
          <a:endParaRPr lang="de-DE" sz="1800">
            <a:latin typeface="Bahnschrift Light Condensed" panose="020B0502040204020203" pitchFamily="34" charset="0"/>
          </a:endParaRPr>
        </a:p>
      </dgm:t>
    </dgm:pt>
    <dgm:pt modelId="{257DACD8-8A08-4D81-94EB-D299742D845E}">
      <dgm:prSet custT="1"/>
      <dgm:spPr>
        <a:solidFill>
          <a:schemeClr val="bg2">
            <a:lumMod val="75000"/>
            <a:alpha val="87000"/>
          </a:schemeClr>
        </a:solidFill>
        <a:ln w="38100" cap="flat" cmpd="sng" algn="ctr">
          <a:solidFill>
            <a:srgbClr val="FFFFFF">
              <a:hueOff val="0"/>
              <a:satOff val="0"/>
              <a:lumOff val="0"/>
              <a:alphaOff val="0"/>
            </a:srgbClr>
          </a:solidFill>
          <a:prstDash val="solid"/>
        </a:ln>
        <a:effectLst/>
      </dgm:spPr>
      <dgm:t>
        <a:bodyPr spcFirstLastPara="0" vert="horz" wrap="square" lIns="41910" tIns="41910" rIns="41910" bIns="0" numCol="1" spcCol="1270" anchor="b" anchorCtr="1"/>
        <a:lstStyle/>
        <a:p>
          <a:pPr marL="0" lvl="0" indent="0" algn="ctr" defTabSz="488950">
            <a:lnSpc>
              <a:spcPct val="90000"/>
            </a:lnSpc>
            <a:spcBef>
              <a:spcPct val="0"/>
            </a:spcBef>
            <a:spcAft>
              <a:spcPct val="35000"/>
            </a:spcAft>
            <a:buNone/>
          </a:pPr>
          <a:r>
            <a:rPr lang="de-DE" sz="1800" b="1" kern="1200" dirty="0" err="1">
              <a:ln>
                <a:noFill/>
              </a:ln>
              <a:solidFill>
                <a:schemeClr val="bg1"/>
              </a:solidFill>
              <a:latin typeface="Bahnschrift" panose="020B0502040204020203" pitchFamily="34" charset="0"/>
              <a:ea typeface="+mn-ea"/>
              <a:cs typeface="+mn-cs"/>
            </a:rPr>
            <a:t>Logist</a:t>
          </a:r>
          <a:r>
            <a:rPr lang="de-DE" sz="1800" b="1" kern="1200" dirty="0">
              <a:ln>
                <a:noFill/>
              </a:ln>
              <a:solidFill>
                <a:schemeClr val="bg1"/>
              </a:solidFill>
              <a:latin typeface="Bahnschrift" panose="020B0502040204020203" pitchFamily="34" charset="0"/>
              <a:ea typeface="+mn-ea"/>
              <a:cs typeface="+mn-cs"/>
            </a:rPr>
            <a:t>. Regression</a:t>
          </a:r>
        </a:p>
      </dgm:t>
    </dgm:pt>
    <dgm:pt modelId="{34295A92-F1D7-4211-868A-B2903A1AF167}" type="parTrans" cxnId="{5AFC31B2-B1FF-44D7-BCC2-4FEE2D24B5A5}">
      <dgm:prSet/>
      <dgm:spPr/>
      <dgm:t>
        <a:bodyPr/>
        <a:lstStyle/>
        <a:p>
          <a:endParaRPr lang="de-DE" sz="1800">
            <a:latin typeface="Bahnschrift Light Condensed" panose="020B0502040204020203" pitchFamily="34" charset="0"/>
          </a:endParaRPr>
        </a:p>
      </dgm:t>
    </dgm:pt>
    <dgm:pt modelId="{61D72755-C7E3-44A9-BF48-684AC608344F}" type="sibTrans" cxnId="{5AFC31B2-B1FF-44D7-BCC2-4FEE2D24B5A5}">
      <dgm:prSet/>
      <dgm:spPr/>
      <dgm:t>
        <a:bodyPr/>
        <a:lstStyle/>
        <a:p>
          <a:endParaRPr lang="de-DE" sz="1800">
            <a:latin typeface="Bahnschrift Light Condensed" panose="020B0502040204020203" pitchFamily="34" charset="0"/>
          </a:endParaRPr>
        </a:p>
      </dgm:t>
    </dgm:pt>
    <dgm:pt modelId="{B655A5FB-9E74-4B93-BFC8-C4789623EF51}" type="pres">
      <dgm:prSet presAssocID="{455C4A07-14F9-4A49-BAD5-282C8531E682}" presName="Name0" presStyleCnt="0">
        <dgm:presLayoutVars>
          <dgm:dir/>
          <dgm:resizeHandles val="exact"/>
        </dgm:presLayoutVars>
      </dgm:prSet>
      <dgm:spPr/>
    </dgm:pt>
    <dgm:pt modelId="{D68B89A9-6E2B-4593-95C7-44E9E66BD232}" type="pres">
      <dgm:prSet presAssocID="{455C4A07-14F9-4A49-BAD5-282C8531E682}" presName="fgShape" presStyleLbl="fgShp" presStyleIdx="0" presStyleCnt="1" custScaleX="108696" custScaleY="221511" custLinFactY="17077" custLinFactNeighborY="100000"/>
      <dgm:spPr>
        <a:prstGeom prst="mathPlus">
          <a:avLst/>
        </a:prstGeom>
        <a:noFill/>
        <a:ln>
          <a:noFill/>
        </a:ln>
      </dgm:spPr>
    </dgm:pt>
    <dgm:pt modelId="{00EB27D0-3FF2-4D46-A5C6-1A442E67DA66}" type="pres">
      <dgm:prSet presAssocID="{455C4A07-14F9-4A49-BAD5-282C8531E682}" presName="linComp" presStyleCnt="0"/>
      <dgm:spPr/>
    </dgm:pt>
    <dgm:pt modelId="{24A1B79F-606F-4620-8711-0030A02AB873}" type="pres">
      <dgm:prSet presAssocID="{33518250-A981-4BD1-BDDC-E9AC503B7685}" presName="compNode" presStyleCnt="0"/>
      <dgm:spPr/>
    </dgm:pt>
    <dgm:pt modelId="{9DA42C44-F8F4-473B-B520-6CACC60A46E6}" type="pres">
      <dgm:prSet presAssocID="{33518250-A981-4BD1-BDDC-E9AC503B7685}" presName="bkgdShape" presStyleLbl="node1" presStyleIdx="0" presStyleCnt="4" custLinFactNeighborX="2400"/>
      <dgm:spPr/>
    </dgm:pt>
    <dgm:pt modelId="{E22F3A12-2C54-4DA1-9410-697AF010CD16}" type="pres">
      <dgm:prSet presAssocID="{33518250-A981-4BD1-BDDC-E9AC503B7685}" presName="nodeTx" presStyleLbl="node1" presStyleIdx="0" presStyleCnt="4">
        <dgm:presLayoutVars>
          <dgm:bulletEnabled val="1"/>
        </dgm:presLayoutVars>
      </dgm:prSet>
      <dgm:spPr/>
    </dgm:pt>
    <dgm:pt modelId="{5D6FCD22-D6A8-4B46-8D16-C6D00429D983}" type="pres">
      <dgm:prSet presAssocID="{33518250-A981-4BD1-BDDC-E9AC503B7685}" presName="invisiNode" presStyleLbl="node1" presStyleIdx="0" presStyleCnt="4"/>
      <dgm:spPr/>
    </dgm:pt>
    <dgm:pt modelId="{66A9EFEE-0402-486F-9825-39082474459A}" type="pres">
      <dgm:prSet presAssocID="{33518250-A981-4BD1-BDDC-E9AC503B7685}" presName="imagNode" presStyleLbl="fgImgPlace1" presStyleIdx="0" presStyleCnt="4">
        <dgm:style>
          <a:lnRef idx="2">
            <a:schemeClr val="accent2"/>
          </a:lnRef>
          <a:fillRef idx="1">
            <a:schemeClr val="lt1"/>
          </a:fillRef>
          <a:effectRef idx="0">
            <a:schemeClr val="accent2"/>
          </a:effectRef>
          <a:fontRef idx="minor">
            <a:schemeClr val="dk1"/>
          </a:fontRef>
        </dgm:style>
      </dgm:prSet>
      <dgm:spPr>
        <a:xfrm>
          <a:off x="64058"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 modelId="{7819F8A0-9B0F-44FF-BFA4-34CE80C6C85E}" type="pres">
      <dgm:prSet presAssocID="{8656647E-87D7-4CB8-B24F-4A85DE19438B}" presName="sibTrans" presStyleLbl="sibTrans2D1" presStyleIdx="0" presStyleCnt="0"/>
      <dgm:spPr/>
    </dgm:pt>
    <dgm:pt modelId="{269DF9B9-2AE4-4DCA-9477-4A0717440125}" type="pres">
      <dgm:prSet presAssocID="{EABFA581-E007-4635-B134-89B858099B15}" presName="compNode" presStyleCnt="0"/>
      <dgm:spPr/>
    </dgm:pt>
    <dgm:pt modelId="{2F33BDDD-D3CC-4127-9F93-5D415F28BD62}" type="pres">
      <dgm:prSet presAssocID="{EABFA581-E007-4635-B134-89B858099B15}" presName="bkgdShape" presStyleLbl="node1" presStyleIdx="1" presStyleCnt="4"/>
      <dgm:spPr/>
    </dgm:pt>
    <dgm:pt modelId="{0B1C7046-9749-4273-85F7-43831CD87222}" type="pres">
      <dgm:prSet presAssocID="{EABFA581-E007-4635-B134-89B858099B15}" presName="nodeTx" presStyleLbl="node1" presStyleIdx="1" presStyleCnt="4">
        <dgm:presLayoutVars>
          <dgm:bulletEnabled val="1"/>
        </dgm:presLayoutVars>
      </dgm:prSet>
      <dgm:spPr/>
    </dgm:pt>
    <dgm:pt modelId="{238E30BE-4332-416F-AB85-3F4A00088DFD}" type="pres">
      <dgm:prSet presAssocID="{EABFA581-E007-4635-B134-89B858099B15}" presName="invisiNode" presStyleLbl="node1" presStyleIdx="1" presStyleCnt="4"/>
      <dgm:spPr/>
    </dgm:pt>
    <dgm:pt modelId="{BD862FD2-0C4F-4919-821A-BA749406A72E}" type="pres">
      <dgm:prSet presAssocID="{EABFA581-E007-4635-B134-89B858099B15}" presName="imagNode" presStyleLbl="fgImgPlace1" presStyleIdx="1" presStyleCnt="4"/>
      <dgm:spPr>
        <a:xfrm>
          <a:off x="1512780"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 modelId="{60EF8830-D679-4DA0-994E-65B400D43277}" type="pres">
      <dgm:prSet presAssocID="{87169445-AD79-446A-B770-479A8163DF1D}" presName="sibTrans" presStyleLbl="sibTrans2D1" presStyleIdx="0" presStyleCnt="0"/>
      <dgm:spPr/>
    </dgm:pt>
    <dgm:pt modelId="{2FCB661E-13B7-4A70-B2F5-A08BB4C8E8CA}" type="pres">
      <dgm:prSet presAssocID="{055470C6-D5DB-4C40-A67D-24CB9CCF5BBE}" presName="compNode" presStyleCnt="0"/>
      <dgm:spPr/>
    </dgm:pt>
    <dgm:pt modelId="{4206A5B0-FA6B-4175-992D-F57E39C38963}" type="pres">
      <dgm:prSet presAssocID="{055470C6-D5DB-4C40-A67D-24CB9CCF5BBE}" presName="bkgdShape" presStyleLbl="node1" presStyleIdx="2" presStyleCnt="4"/>
      <dgm:spPr/>
    </dgm:pt>
    <dgm:pt modelId="{6DF18098-4A0D-4B4C-8858-FFA5868F1C42}" type="pres">
      <dgm:prSet presAssocID="{055470C6-D5DB-4C40-A67D-24CB9CCF5BBE}" presName="nodeTx" presStyleLbl="node1" presStyleIdx="2" presStyleCnt="4">
        <dgm:presLayoutVars>
          <dgm:bulletEnabled val="1"/>
        </dgm:presLayoutVars>
      </dgm:prSet>
      <dgm:spPr/>
    </dgm:pt>
    <dgm:pt modelId="{8B3F880E-8B4D-42AA-B85C-F48F309ED04C}" type="pres">
      <dgm:prSet presAssocID="{055470C6-D5DB-4C40-A67D-24CB9CCF5BBE}" presName="invisiNode" presStyleLbl="node1" presStyleIdx="2" presStyleCnt="4"/>
      <dgm:spPr/>
    </dgm:pt>
    <dgm:pt modelId="{829B97BA-0AD1-4975-A9FD-1E000C91CBEA}" type="pres">
      <dgm:prSet presAssocID="{055470C6-D5DB-4C40-A67D-24CB9CCF5BBE}" presName="imagNode" presStyleLbl="fgImgPlace1" presStyleIdx="2" presStyleCnt="4"/>
      <dgm:spPr>
        <a:xfrm>
          <a:off x="2961501"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 modelId="{35B8BD6C-8DD9-4050-9E3F-EAA123BF13C8}" type="pres">
      <dgm:prSet presAssocID="{4A640F45-1B0C-4A75-9FA5-3C7E7AE870F5}" presName="sibTrans" presStyleLbl="sibTrans2D1" presStyleIdx="0" presStyleCnt="0"/>
      <dgm:spPr/>
    </dgm:pt>
    <dgm:pt modelId="{3F05594B-8E6F-428C-8A2F-57FD8A33ED6D}" type="pres">
      <dgm:prSet presAssocID="{257DACD8-8A08-4D81-94EB-D299742D845E}" presName="compNode" presStyleCnt="0"/>
      <dgm:spPr/>
    </dgm:pt>
    <dgm:pt modelId="{5AF70535-EEC6-40D4-9211-96F7E47D2533}" type="pres">
      <dgm:prSet presAssocID="{257DACD8-8A08-4D81-94EB-D299742D845E}" presName="bkgdShape" presStyleLbl="node1" presStyleIdx="3" presStyleCnt="4" custLinFactNeighborX="95" custLinFactNeighborY="155"/>
      <dgm:spPr/>
    </dgm:pt>
    <dgm:pt modelId="{F19A9BA6-A911-41D8-8515-37D58075892B}" type="pres">
      <dgm:prSet presAssocID="{257DACD8-8A08-4D81-94EB-D299742D845E}" presName="nodeTx" presStyleLbl="node1" presStyleIdx="3" presStyleCnt="4">
        <dgm:presLayoutVars>
          <dgm:bulletEnabled val="1"/>
        </dgm:presLayoutVars>
      </dgm:prSet>
      <dgm:spPr/>
    </dgm:pt>
    <dgm:pt modelId="{366FF60E-8642-484B-B1D8-8FB54E34F025}" type="pres">
      <dgm:prSet presAssocID="{257DACD8-8A08-4D81-94EB-D299742D845E}" presName="invisiNode" presStyleLbl="node1" presStyleIdx="3" presStyleCnt="4"/>
      <dgm:spPr/>
    </dgm:pt>
    <dgm:pt modelId="{1F45BD2E-A323-464E-AAA4-F30EE8DB14B7}" type="pres">
      <dgm:prSet presAssocID="{257DACD8-8A08-4D81-94EB-D299742D845E}" presName="imagNode" presStyleLbl="fgImgPlace1" presStyleIdx="3" presStyleCnt="4"/>
      <dgm:spPr>
        <a:xfrm>
          <a:off x="4410222"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Lst>
  <dgm:cxnLst>
    <dgm:cxn modelId="{A4DF3F19-59E0-4FBB-8CC9-1BBA189D1DD3}" srcId="{455C4A07-14F9-4A49-BAD5-282C8531E682}" destId="{EABFA581-E007-4635-B134-89B858099B15}" srcOrd="1" destOrd="0" parTransId="{68C79726-BBD4-4FDD-878B-2768B4EA8991}" sibTransId="{87169445-AD79-446A-B770-479A8163DF1D}"/>
    <dgm:cxn modelId="{EB0C3123-879F-49E1-AA55-9A2A27F18AC0}" type="presOf" srcId="{257DACD8-8A08-4D81-94EB-D299742D845E}" destId="{5AF70535-EEC6-40D4-9211-96F7E47D2533}" srcOrd="0" destOrd="0" presId="urn:microsoft.com/office/officeart/2005/8/layout/hList7"/>
    <dgm:cxn modelId="{EAACC925-0EA6-4DA2-B6D3-09482D1A4F0A}" type="presOf" srcId="{33518250-A981-4BD1-BDDC-E9AC503B7685}" destId="{E22F3A12-2C54-4DA1-9410-697AF010CD16}" srcOrd="1" destOrd="0" presId="urn:microsoft.com/office/officeart/2005/8/layout/hList7"/>
    <dgm:cxn modelId="{B61F6B28-9C8A-4771-8201-889C8D7B4C16}" type="presOf" srcId="{4A640F45-1B0C-4A75-9FA5-3C7E7AE870F5}" destId="{35B8BD6C-8DD9-4050-9E3F-EAA123BF13C8}" srcOrd="0" destOrd="0" presId="urn:microsoft.com/office/officeart/2005/8/layout/hList7"/>
    <dgm:cxn modelId="{8340103D-CE35-48D9-A6C8-3A300E64ACB7}" type="presOf" srcId="{87169445-AD79-446A-B770-479A8163DF1D}" destId="{60EF8830-D679-4DA0-994E-65B400D43277}" srcOrd="0" destOrd="0" presId="urn:microsoft.com/office/officeart/2005/8/layout/hList7"/>
    <dgm:cxn modelId="{9B60C97A-4BDF-4287-89EC-C9C0E61BA5D6}" type="presOf" srcId="{455C4A07-14F9-4A49-BAD5-282C8531E682}" destId="{B655A5FB-9E74-4B93-BFC8-C4789623EF51}" srcOrd="0" destOrd="0" presId="urn:microsoft.com/office/officeart/2005/8/layout/hList7"/>
    <dgm:cxn modelId="{030BFA92-2741-401C-93EB-D2EF2C2FBCAA}" type="presOf" srcId="{8656647E-87D7-4CB8-B24F-4A85DE19438B}" destId="{7819F8A0-9B0F-44FF-BFA4-34CE80C6C85E}" srcOrd="0" destOrd="0" presId="urn:microsoft.com/office/officeart/2005/8/layout/hList7"/>
    <dgm:cxn modelId="{8D0C87A2-DE0F-470D-9ED0-3C3E0091AE4C}" type="presOf" srcId="{257DACD8-8A08-4D81-94EB-D299742D845E}" destId="{F19A9BA6-A911-41D8-8515-37D58075892B}" srcOrd="1" destOrd="0" presId="urn:microsoft.com/office/officeart/2005/8/layout/hList7"/>
    <dgm:cxn modelId="{67CEF2AA-48A3-4072-A214-17D6A5BC4FC5}" type="presOf" srcId="{EABFA581-E007-4635-B134-89B858099B15}" destId="{0B1C7046-9749-4273-85F7-43831CD87222}" srcOrd="1" destOrd="0" presId="urn:microsoft.com/office/officeart/2005/8/layout/hList7"/>
    <dgm:cxn modelId="{5AFC31B2-B1FF-44D7-BCC2-4FEE2D24B5A5}" srcId="{455C4A07-14F9-4A49-BAD5-282C8531E682}" destId="{257DACD8-8A08-4D81-94EB-D299742D845E}" srcOrd="3" destOrd="0" parTransId="{34295A92-F1D7-4211-868A-B2903A1AF167}" sibTransId="{61D72755-C7E3-44A9-BF48-684AC608344F}"/>
    <dgm:cxn modelId="{B73B9BBA-EDEB-4B4A-9E13-E5654568B897}" type="presOf" srcId="{055470C6-D5DB-4C40-A67D-24CB9CCF5BBE}" destId="{4206A5B0-FA6B-4175-992D-F57E39C38963}" srcOrd="0" destOrd="0" presId="urn:microsoft.com/office/officeart/2005/8/layout/hList7"/>
    <dgm:cxn modelId="{EC52E0BA-8EC1-4927-94B6-806DB72D1D39}" type="presOf" srcId="{33518250-A981-4BD1-BDDC-E9AC503B7685}" destId="{9DA42C44-F8F4-473B-B520-6CACC60A46E6}" srcOrd="0" destOrd="0" presId="urn:microsoft.com/office/officeart/2005/8/layout/hList7"/>
    <dgm:cxn modelId="{7DBEEEBA-374A-493F-B6A8-691A058A2F15}" type="presOf" srcId="{EABFA581-E007-4635-B134-89B858099B15}" destId="{2F33BDDD-D3CC-4127-9F93-5D415F28BD62}" srcOrd="0" destOrd="0" presId="urn:microsoft.com/office/officeart/2005/8/layout/hList7"/>
    <dgm:cxn modelId="{E95DBDC5-45D4-49E6-8B40-1893A3EF57E4}" type="presOf" srcId="{055470C6-D5DB-4C40-A67D-24CB9CCF5BBE}" destId="{6DF18098-4A0D-4B4C-8858-FFA5868F1C42}" srcOrd="1" destOrd="0" presId="urn:microsoft.com/office/officeart/2005/8/layout/hList7"/>
    <dgm:cxn modelId="{682095CA-80A3-4BFE-ADCB-F50543FD990C}" srcId="{455C4A07-14F9-4A49-BAD5-282C8531E682}" destId="{33518250-A981-4BD1-BDDC-E9AC503B7685}" srcOrd="0" destOrd="0" parTransId="{2D3C30A6-D444-4A2D-9C7C-31BAC112A0FE}" sibTransId="{8656647E-87D7-4CB8-B24F-4A85DE19438B}"/>
    <dgm:cxn modelId="{1B41C3CB-4996-4763-8BB9-E8B66EDE5CFA}" srcId="{455C4A07-14F9-4A49-BAD5-282C8531E682}" destId="{055470C6-D5DB-4C40-A67D-24CB9CCF5BBE}" srcOrd="2" destOrd="0" parTransId="{029A76E5-65C1-48E8-8E05-E1D17C387CBD}" sibTransId="{4A640F45-1B0C-4A75-9FA5-3C7E7AE870F5}"/>
    <dgm:cxn modelId="{44D88861-0622-44F9-98F8-593943BB9D08}" type="presParOf" srcId="{B655A5FB-9E74-4B93-BFC8-C4789623EF51}" destId="{D68B89A9-6E2B-4593-95C7-44E9E66BD232}" srcOrd="0" destOrd="0" presId="urn:microsoft.com/office/officeart/2005/8/layout/hList7"/>
    <dgm:cxn modelId="{029D55DA-7767-44FE-8ACB-2A30E5BF9597}" type="presParOf" srcId="{B655A5FB-9E74-4B93-BFC8-C4789623EF51}" destId="{00EB27D0-3FF2-4D46-A5C6-1A442E67DA66}" srcOrd="1" destOrd="0" presId="urn:microsoft.com/office/officeart/2005/8/layout/hList7"/>
    <dgm:cxn modelId="{A0539566-FAC0-4C23-9049-E62FC5973561}" type="presParOf" srcId="{00EB27D0-3FF2-4D46-A5C6-1A442E67DA66}" destId="{24A1B79F-606F-4620-8711-0030A02AB873}" srcOrd="0" destOrd="0" presId="urn:microsoft.com/office/officeart/2005/8/layout/hList7"/>
    <dgm:cxn modelId="{7DE96068-2F16-442D-B116-835945A18831}" type="presParOf" srcId="{24A1B79F-606F-4620-8711-0030A02AB873}" destId="{9DA42C44-F8F4-473B-B520-6CACC60A46E6}" srcOrd="0" destOrd="0" presId="urn:microsoft.com/office/officeart/2005/8/layout/hList7"/>
    <dgm:cxn modelId="{AEE31BA9-B15A-4E7E-B122-319993F958DB}" type="presParOf" srcId="{24A1B79F-606F-4620-8711-0030A02AB873}" destId="{E22F3A12-2C54-4DA1-9410-697AF010CD16}" srcOrd="1" destOrd="0" presId="urn:microsoft.com/office/officeart/2005/8/layout/hList7"/>
    <dgm:cxn modelId="{0C2BEF58-B20B-4DEF-BEA9-FF1FBE174D8D}" type="presParOf" srcId="{24A1B79F-606F-4620-8711-0030A02AB873}" destId="{5D6FCD22-D6A8-4B46-8D16-C6D00429D983}" srcOrd="2" destOrd="0" presId="urn:microsoft.com/office/officeart/2005/8/layout/hList7"/>
    <dgm:cxn modelId="{CEB98B64-6813-4062-84D4-0FA5497AA98C}" type="presParOf" srcId="{24A1B79F-606F-4620-8711-0030A02AB873}" destId="{66A9EFEE-0402-486F-9825-39082474459A}" srcOrd="3" destOrd="0" presId="urn:microsoft.com/office/officeart/2005/8/layout/hList7"/>
    <dgm:cxn modelId="{14F27EBF-EC96-4587-9743-23A77359609E}" type="presParOf" srcId="{00EB27D0-3FF2-4D46-A5C6-1A442E67DA66}" destId="{7819F8A0-9B0F-44FF-BFA4-34CE80C6C85E}" srcOrd="1" destOrd="0" presId="urn:microsoft.com/office/officeart/2005/8/layout/hList7"/>
    <dgm:cxn modelId="{DC485611-0991-4B48-9D3B-A13BDBCE9711}" type="presParOf" srcId="{00EB27D0-3FF2-4D46-A5C6-1A442E67DA66}" destId="{269DF9B9-2AE4-4DCA-9477-4A0717440125}" srcOrd="2" destOrd="0" presId="urn:microsoft.com/office/officeart/2005/8/layout/hList7"/>
    <dgm:cxn modelId="{B6D4E86F-0ED9-4E28-B9A3-135E6986E7C6}" type="presParOf" srcId="{269DF9B9-2AE4-4DCA-9477-4A0717440125}" destId="{2F33BDDD-D3CC-4127-9F93-5D415F28BD62}" srcOrd="0" destOrd="0" presId="urn:microsoft.com/office/officeart/2005/8/layout/hList7"/>
    <dgm:cxn modelId="{EB3B7E2F-BC3C-4EDB-9604-0614635904C0}" type="presParOf" srcId="{269DF9B9-2AE4-4DCA-9477-4A0717440125}" destId="{0B1C7046-9749-4273-85F7-43831CD87222}" srcOrd="1" destOrd="0" presId="urn:microsoft.com/office/officeart/2005/8/layout/hList7"/>
    <dgm:cxn modelId="{8410048D-CEF7-4A70-BAE6-BFA0F6D05DDE}" type="presParOf" srcId="{269DF9B9-2AE4-4DCA-9477-4A0717440125}" destId="{238E30BE-4332-416F-AB85-3F4A00088DFD}" srcOrd="2" destOrd="0" presId="urn:microsoft.com/office/officeart/2005/8/layout/hList7"/>
    <dgm:cxn modelId="{989B9005-C609-4FEE-8273-A27CF0441F81}" type="presParOf" srcId="{269DF9B9-2AE4-4DCA-9477-4A0717440125}" destId="{BD862FD2-0C4F-4919-821A-BA749406A72E}" srcOrd="3" destOrd="0" presId="urn:microsoft.com/office/officeart/2005/8/layout/hList7"/>
    <dgm:cxn modelId="{CDD17B05-7D64-4E7F-9D4D-FC1F11E140AF}" type="presParOf" srcId="{00EB27D0-3FF2-4D46-A5C6-1A442E67DA66}" destId="{60EF8830-D679-4DA0-994E-65B400D43277}" srcOrd="3" destOrd="0" presId="urn:microsoft.com/office/officeart/2005/8/layout/hList7"/>
    <dgm:cxn modelId="{45BF582D-6AEA-4A0D-8BCB-25290D6C80F2}" type="presParOf" srcId="{00EB27D0-3FF2-4D46-A5C6-1A442E67DA66}" destId="{2FCB661E-13B7-4A70-B2F5-A08BB4C8E8CA}" srcOrd="4" destOrd="0" presId="urn:microsoft.com/office/officeart/2005/8/layout/hList7"/>
    <dgm:cxn modelId="{1E4BECEB-DCAF-4C38-8E0F-CDB825B45752}" type="presParOf" srcId="{2FCB661E-13B7-4A70-B2F5-A08BB4C8E8CA}" destId="{4206A5B0-FA6B-4175-992D-F57E39C38963}" srcOrd="0" destOrd="0" presId="urn:microsoft.com/office/officeart/2005/8/layout/hList7"/>
    <dgm:cxn modelId="{594BA63D-2FD0-412C-AC0E-1797F65A22B4}" type="presParOf" srcId="{2FCB661E-13B7-4A70-B2F5-A08BB4C8E8CA}" destId="{6DF18098-4A0D-4B4C-8858-FFA5868F1C42}" srcOrd="1" destOrd="0" presId="urn:microsoft.com/office/officeart/2005/8/layout/hList7"/>
    <dgm:cxn modelId="{CE6170B8-53F8-42CE-AEE5-C526499F1376}" type="presParOf" srcId="{2FCB661E-13B7-4A70-B2F5-A08BB4C8E8CA}" destId="{8B3F880E-8B4D-42AA-B85C-F48F309ED04C}" srcOrd="2" destOrd="0" presId="urn:microsoft.com/office/officeart/2005/8/layout/hList7"/>
    <dgm:cxn modelId="{CC45338D-6D95-432A-9C37-FD24DD33565E}" type="presParOf" srcId="{2FCB661E-13B7-4A70-B2F5-A08BB4C8E8CA}" destId="{829B97BA-0AD1-4975-A9FD-1E000C91CBEA}" srcOrd="3" destOrd="0" presId="urn:microsoft.com/office/officeart/2005/8/layout/hList7"/>
    <dgm:cxn modelId="{D8B6E219-E137-4244-BAC7-C3B0E9745A1C}" type="presParOf" srcId="{00EB27D0-3FF2-4D46-A5C6-1A442E67DA66}" destId="{35B8BD6C-8DD9-4050-9E3F-EAA123BF13C8}" srcOrd="5" destOrd="0" presId="urn:microsoft.com/office/officeart/2005/8/layout/hList7"/>
    <dgm:cxn modelId="{C54D9071-6AD5-4EFD-856B-518A9320E8A1}" type="presParOf" srcId="{00EB27D0-3FF2-4D46-A5C6-1A442E67DA66}" destId="{3F05594B-8E6F-428C-8A2F-57FD8A33ED6D}" srcOrd="6" destOrd="0" presId="urn:microsoft.com/office/officeart/2005/8/layout/hList7"/>
    <dgm:cxn modelId="{F2AEB3FE-40F5-4E63-ABCC-8E8901E4D6E5}" type="presParOf" srcId="{3F05594B-8E6F-428C-8A2F-57FD8A33ED6D}" destId="{5AF70535-EEC6-40D4-9211-96F7E47D2533}" srcOrd="0" destOrd="0" presId="urn:microsoft.com/office/officeart/2005/8/layout/hList7"/>
    <dgm:cxn modelId="{DCC43252-5C60-437E-B514-480B92342182}" type="presParOf" srcId="{3F05594B-8E6F-428C-8A2F-57FD8A33ED6D}" destId="{F19A9BA6-A911-41D8-8515-37D58075892B}" srcOrd="1" destOrd="0" presId="urn:microsoft.com/office/officeart/2005/8/layout/hList7"/>
    <dgm:cxn modelId="{3E89F1C9-B088-46BF-A0F0-876A070334C3}" type="presParOf" srcId="{3F05594B-8E6F-428C-8A2F-57FD8A33ED6D}" destId="{366FF60E-8642-484B-B1D8-8FB54E34F025}" srcOrd="2" destOrd="0" presId="urn:microsoft.com/office/officeart/2005/8/layout/hList7"/>
    <dgm:cxn modelId="{BD4B6347-6D99-48CC-B32B-2E69ADE1CE96}" type="presParOf" srcId="{3F05594B-8E6F-428C-8A2F-57FD8A33ED6D}" destId="{1F45BD2E-A323-464E-AAA4-F30EE8DB14B7}" srcOrd="3" destOrd="0" presId="urn:microsoft.com/office/officeart/2005/8/layout/hList7"/>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55C4A07-14F9-4A49-BAD5-282C8531E682}" type="doc">
      <dgm:prSet loTypeId="urn:microsoft.com/office/officeart/2005/8/layout/hList7" loCatId="process" qsTypeId="urn:microsoft.com/office/officeart/2005/8/quickstyle/simple2" qsCatId="simple" csTypeId="urn:microsoft.com/office/officeart/2005/8/colors/accent1_2" csCatId="accent1" phldr="1"/>
      <dgm:spPr/>
      <dgm:t>
        <a:bodyPr/>
        <a:lstStyle/>
        <a:p>
          <a:endParaRPr lang="de-DE"/>
        </a:p>
      </dgm:t>
    </dgm:pt>
    <dgm:pt modelId="{33518250-A981-4BD1-BDDC-E9AC503B7685}">
      <dgm:prSet custT="1"/>
      <dgm:spPr>
        <a:solidFill>
          <a:schemeClr val="bg2">
            <a:lumMod val="75000"/>
            <a:alpha val="87000"/>
          </a:schemeClr>
        </a:solidFill>
        <a:ln w="38100" cap="flat" cmpd="sng" algn="ctr">
          <a:solidFill>
            <a:srgbClr val="FFFFFF">
              <a:hueOff val="0"/>
              <a:satOff val="0"/>
              <a:lumOff val="0"/>
              <a:alphaOff val="0"/>
            </a:srgbClr>
          </a:solidFill>
          <a:prstDash val="solid"/>
        </a:ln>
        <a:effectLst/>
      </dgm:spPr>
      <dgm:t>
        <a:bodyPr spcFirstLastPara="0" vert="horz" wrap="square" lIns="41910" tIns="41910" rIns="41910" bIns="0" numCol="1" spcCol="1270" anchor="b" anchorCtr="1"/>
        <a:lstStyle/>
        <a:p>
          <a:pPr marL="0" lvl="0" indent="0" algn="ctr" defTabSz="488950">
            <a:lnSpc>
              <a:spcPct val="90000"/>
            </a:lnSpc>
            <a:spcBef>
              <a:spcPct val="0"/>
            </a:spcBef>
            <a:spcAft>
              <a:spcPct val="35000"/>
            </a:spcAft>
            <a:buNone/>
          </a:pPr>
          <a:r>
            <a:rPr lang="de-DE" sz="1800" b="1" kern="1200" dirty="0">
              <a:ln>
                <a:noFill/>
              </a:ln>
              <a:solidFill>
                <a:schemeClr val="bg1"/>
              </a:solidFill>
              <a:latin typeface="Bahnschrift Light" panose="020B0502040204020203" pitchFamily="34" charset="0"/>
              <a:ea typeface="+mn-ea"/>
              <a:cs typeface="+mn-cs"/>
            </a:rPr>
            <a:t>Naive Bayes</a:t>
          </a:r>
        </a:p>
      </dgm:t>
    </dgm:pt>
    <dgm:pt modelId="{2D3C30A6-D444-4A2D-9C7C-31BAC112A0FE}" type="parTrans" cxnId="{682095CA-80A3-4BFE-ADCB-F50543FD990C}">
      <dgm:prSet/>
      <dgm:spPr/>
      <dgm:t>
        <a:bodyPr/>
        <a:lstStyle/>
        <a:p>
          <a:endParaRPr lang="de-DE" sz="1800">
            <a:latin typeface="Bahnschrift Light Condensed" panose="020B0502040204020203" pitchFamily="34" charset="0"/>
          </a:endParaRPr>
        </a:p>
      </dgm:t>
    </dgm:pt>
    <dgm:pt modelId="{8656647E-87D7-4CB8-B24F-4A85DE19438B}" type="sibTrans" cxnId="{682095CA-80A3-4BFE-ADCB-F50543FD990C}">
      <dgm:prSet/>
      <dgm:spPr/>
      <dgm:t>
        <a:bodyPr/>
        <a:lstStyle/>
        <a:p>
          <a:endParaRPr lang="de-DE" sz="1800">
            <a:latin typeface="Bahnschrift Light Condensed" panose="020B0502040204020203" pitchFamily="34" charset="0"/>
          </a:endParaRPr>
        </a:p>
      </dgm:t>
    </dgm:pt>
    <dgm:pt modelId="{EABFA581-E007-4635-B134-89B858099B15}">
      <dgm:prSet custT="1"/>
      <dgm:spPr>
        <a:solidFill>
          <a:schemeClr val="bg2">
            <a:lumMod val="75000"/>
            <a:alpha val="87000"/>
          </a:schemeClr>
        </a:solidFill>
        <a:ln w="38100" cap="flat" cmpd="sng" algn="ctr">
          <a:solidFill>
            <a:srgbClr val="FFFFFF">
              <a:hueOff val="0"/>
              <a:satOff val="0"/>
              <a:lumOff val="0"/>
              <a:alphaOff val="0"/>
            </a:srgbClr>
          </a:solidFill>
          <a:prstDash val="solid"/>
        </a:ln>
        <a:effectLst/>
      </dgm:spPr>
      <dgm:t>
        <a:bodyPr spcFirstLastPara="0" vert="horz" wrap="square" lIns="41910" tIns="41910" rIns="41910" bIns="0" numCol="1" spcCol="1270" anchor="b" anchorCtr="1"/>
        <a:lstStyle/>
        <a:p>
          <a:r>
            <a:rPr lang="de-DE" sz="1800" b="1" kern="1200" dirty="0">
              <a:ln>
                <a:noFill/>
              </a:ln>
              <a:solidFill>
                <a:schemeClr val="bg1"/>
              </a:solidFill>
              <a:latin typeface="Bahnschrift Light Condensed" panose="020B0502040204020203" pitchFamily="34" charset="0"/>
            </a:rPr>
            <a:t>Support Vektor </a:t>
          </a:r>
          <a:r>
            <a:rPr lang="de-DE" sz="1800" b="1" kern="1200" dirty="0" err="1">
              <a:ln>
                <a:noFill/>
              </a:ln>
              <a:solidFill>
                <a:schemeClr val="bg1"/>
              </a:solidFill>
              <a:latin typeface="Bahnschrift Light Condensed" panose="020B0502040204020203" pitchFamily="34" charset="0"/>
            </a:rPr>
            <a:t>Machine</a:t>
          </a:r>
          <a:endParaRPr lang="de-DE" sz="1800" b="1" kern="1200" dirty="0">
            <a:ln>
              <a:noFill/>
            </a:ln>
            <a:solidFill>
              <a:schemeClr val="bg1"/>
            </a:solidFill>
            <a:latin typeface="Bahnschrift Light Condensed" panose="020B0502040204020203" pitchFamily="34" charset="0"/>
            <a:ea typeface="+mn-ea"/>
            <a:cs typeface="+mn-cs"/>
          </a:endParaRPr>
        </a:p>
      </dgm:t>
    </dgm:pt>
    <dgm:pt modelId="{68C79726-BBD4-4FDD-878B-2768B4EA8991}" type="parTrans" cxnId="{A4DF3F19-59E0-4FBB-8CC9-1BBA189D1DD3}">
      <dgm:prSet/>
      <dgm:spPr/>
      <dgm:t>
        <a:bodyPr/>
        <a:lstStyle/>
        <a:p>
          <a:endParaRPr lang="de-DE" sz="1800">
            <a:latin typeface="Bahnschrift Light Condensed" panose="020B0502040204020203" pitchFamily="34" charset="0"/>
          </a:endParaRPr>
        </a:p>
      </dgm:t>
    </dgm:pt>
    <dgm:pt modelId="{87169445-AD79-446A-B770-479A8163DF1D}" type="sibTrans" cxnId="{A4DF3F19-59E0-4FBB-8CC9-1BBA189D1DD3}">
      <dgm:prSet/>
      <dgm:spPr/>
      <dgm:t>
        <a:bodyPr/>
        <a:lstStyle/>
        <a:p>
          <a:endParaRPr lang="de-DE" sz="1800">
            <a:latin typeface="Bahnschrift Light Condensed" panose="020B0502040204020203" pitchFamily="34" charset="0"/>
          </a:endParaRPr>
        </a:p>
      </dgm:t>
    </dgm:pt>
    <dgm:pt modelId="{055470C6-D5DB-4C40-A67D-24CB9CCF5BBE}">
      <dgm:prSet custT="1"/>
      <dgm:spPr>
        <a:solidFill>
          <a:schemeClr val="bg2">
            <a:lumMod val="75000"/>
            <a:alpha val="87000"/>
          </a:schemeClr>
        </a:solidFill>
        <a:effectLst/>
      </dgm:spPr>
      <dgm:t>
        <a:bodyPr vert="horz" bIns="0" anchor="b" anchorCtr="1"/>
        <a:lstStyle/>
        <a:p>
          <a:r>
            <a:rPr lang="de-DE" sz="1800" b="1" kern="1200" dirty="0" err="1">
              <a:ln>
                <a:noFill/>
              </a:ln>
              <a:solidFill>
                <a:schemeClr val="bg1"/>
              </a:solidFill>
              <a:latin typeface="Bahnschrift Light Condensed" panose="020B0502040204020203" pitchFamily="34" charset="0"/>
              <a:ea typeface="+mn-ea"/>
              <a:cs typeface="+mn-cs"/>
            </a:rPr>
            <a:t>Decision</a:t>
          </a:r>
          <a:r>
            <a:rPr lang="de-DE" sz="1800" b="1" kern="1200" dirty="0">
              <a:ln>
                <a:noFill/>
              </a:ln>
              <a:solidFill>
                <a:schemeClr val="bg1"/>
              </a:solidFill>
              <a:latin typeface="Bahnschrift Light Condensed" panose="020B0502040204020203" pitchFamily="34" charset="0"/>
              <a:ea typeface="+mn-ea"/>
              <a:cs typeface="+mn-cs"/>
            </a:rPr>
            <a:t> </a:t>
          </a:r>
          <a:r>
            <a:rPr lang="de-DE" sz="1800" b="1" kern="1200" dirty="0" err="1">
              <a:ln>
                <a:noFill/>
              </a:ln>
              <a:solidFill>
                <a:schemeClr val="bg1"/>
              </a:solidFill>
              <a:latin typeface="Bahnschrift Light Condensed" panose="020B0502040204020203" pitchFamily="34" charset="0"/>
              <a:ea typeface="+mn-ea"/>
              <a:cs typeface="+mn-cs"/>
            </a:rPr>
            <a:t>Tree</a:t>
          </a:r>
          <a:endParaRPr lang="de-DE" sz="1800" b="1" kern="1200" dirty="0">
            <a:ln>
              <a:noFill/>
            </a:ln>
            <a:solidFill>
              <a:schemeClr val="bg1"/>
            </a:solidFill>
            <a:latin typeface="Bahnschrift Light Condensed" panose="020B0502040204020203" pitchFamily="34" charset="0"/>
            <a:ea typeface="+mn-ea"/>
            <a:cs typeface="+mn-cs"/>
          </a:endParaRPr>
        </a:p>
      </dgm:t>
    </dgm:pt>
    <dgm:pt modelId="{029A76E5-65C1-48E8-8E05-E1D17C387CBD}" type="parTrans" cxnId="{1B41C3CB-4996-4763-8BB9-E8B66EDE5CFA}">
      <dgm:prSet/>
      <dgm:spPr/>
      <dgm:t>
        <a:bodyPr/>
        <a:lstStyle/>
        <a:p>
          <a:endParaRPr lang="de-DE" sz="1800">
            <a:latin typeface="Bahnschrift Light Condensed" panose="020B0502040204020203" pitchFamily="34" charset="0"/>
          </a:endParaRPr>
        </a:p>
      </dgm:t>
    </dgm:pt>
    <dgm:pt modelId="{4A640F45-1B0C-4A75-9FA5-3C7E7AE870F5}" type="sibTrans" cxnId="{1B41C3CB-4996-4763-8BB9-E8B66EDE5CFA}">
      <dgm:prSet/>
      <dgm:spPr/>
      <dgm:t>
        <a:bodyPr/>
        <a:lstStyle/>
        <a:p>
          <a:endParaRPr lang="de-DE" sz="1800">
            <a:latin typeface="Bahnschrift Light Condensed" panose="020B0502040204020203" pitchFamily="34" charset="0"/>
          </a:endParaRPr>
        </a:p>
      </dgm:t>
    </dgm:pt>
    <dgm:pt modelId="{257DACD8-8A08-4D81-94EB-D299742D845E}">
      <dgm:prSet custT="1"/>
      <dgm:spPr>
        <a:solidFill>
          <a:srgbClr val="FE8533">
            <a:alpha val="87000"/>
          </a:srgbClr>
        </a:solidFill>
        <a:ln w="38100" cap="flat" cmpd="sng" algn="ctr">
          <a:solidFill>
            <a:srgbClr val="FFFFFF">
              <a:hueOff val="0"/>
              <a:satOff val="0"/>
              <a:lumOff val="0"/>
              <a:alphaOff val="0"/>
            </a:srgbClr>
          </a:solidFill>
          <a:prstDash val="solid"/>
        </a:ln>
        <a:effectLst/>
      </dgm:spPr>
      <dgm:t>
        <a:bodyPr spcFirstLastPara="0" vert="horz" wrap="square" lIns="41910" tIns="41910" rIns="41910" bIns="0" numCol="1" spcCol="1270" anchor="b" anchorCtr="1"/>
        <a:lstStyle/>
        <a:p>
          <a:pPr marL="0" lvl="0" indent="0" algn="ctr" defTabSz="488950">
            <a:lnSpc>
              <a:spcPct val="90000"/>
            </a:lnSpc>
            <a:spcBef>
              <a:spcPct val="0"/>
            </a:spcBef>
            <a:spcAft>
              <a:spcPct val="35000"/>
            </a:spcAft>
            <a:buNone/>
          </a:pPr>
          <a:r>
            <a:rPr lang="de-DE" sz="1800" b="1" kern="1200" dirty="0">
              <a:ln>
                <a:noFill/>
              </a:ln>
              <a:solidFill>
                <a:schemeClr val="bg1"/>
              </a:solidFill>
              <a:latin typeface="Bahnschrift Light Condensed" panose="020B0502040204020203" pitchFamily="34" charset="0"/>
              <a:ea typeface="+mn-ea"/>
              <a:cs typeface="+mn-cs"/>
            </a:rPr>
            <a:t>Neuronales Netz</a:t>
          </a:r>
        </a:p>
      </dgm:t>
    </dgm:pt>
    <dgm:pt modelId="{34295A92-F1D7-4211-868A-B2903A1AF167}" type="parTrans" cxnId="{5AFC31B2-B1FF-44D7-BCC2-4FEE2D24B5A5}">
      <dgm:prSet/>
      <dgm:spPr/>
      <dgm:t>
        <a:bodyPr/>
        <a:lstStyle/>
        <a:p>
          <a:endParaRPr lang="de-DE" sz="1800">
            <a:latin typeface="Bahnschrift Light Condensed" panose="020B0502040204020203" pitchFamily="34" charset="0"/>
          </a:endParaRPr>
        </a:p>
      </dgm:t>
    </dgm:pt>
    <dgm:pt modelId="{61D72755-C7E3-44A9-BF48-684AC608344F}" type="sibTrans" cxnId="{5AFC31B2-B1FF-44D7-BCC2-4FEE2D24B5A5}">
      <dgm:prSet/>
      <dgm:spPr/>
      <dgm:t>
        <a:bodyPr/>
        <a:lstStyle/>
        <a:p>
          <a:endParaRPr lang="de-DE" sz="1800">
            <a:latin typeface="Bahnschrift Light Condensed" panose="020B0502040204020203" pitchFamily="34" charset="0"/>
          </a:endParaRPr>
        </a:p>
      </dgm:t>
    </dgm:pt>
    <dgm:pt modelId="{B655A5FB-9E74-4B93-BFC8-C4789623EF51}" type="pres">
      <dgm:prSet presAssocID="{455C4A07-14F9-4A49-BAD5-282C8531E682}" presName="Name0" presStyleCnt="0">
        <dgm:presLayoutVars>
          <dgm:dir/>
          <dgm:resizeHandles val="exact"/>
        </dgm:presLayoutVars>
      </dgm:prSet>
      <dgm:spPr/>
    </dgm:pt>
    <dgm:pt modelId="{D68B89A9-6E2B-4593-95C7-44E9E66BD232}" type="pres">
      <dgm:prSet presAssocID="{455C4A07-14F9-4A49-BAD5-282C8531E682}" presName="fgShape" presStyleLbl="fgShp" presStyleIdx="0" presStyleCnt="1" custScaleX="108696" custScaleY="221511" custLinFactY="17077" custLinFactNeighborY="100000"/>
      <dgm:spPr>
        <a:prstGeom prst="mathPlus">
          <a:avLst/>
        </a:prstGeom>
        <a:noFill/>
        <a:ln>
          <a:noFill/>
        </a:ln>
      </dgm:spPr>
    </dgm:pt>
    <dgm:pt modelId="{00EB27D0-3FF2-4D46-A5C6-1A442E67DA66}" type="pres">
      <dgm:prSet presAssocID="{455C4A07-14F9-4A49-BAD5-282C8531E682}" presName="linComp" presStyleCnt="0"/>
      <dgm:spPr/>
    </dgm:pt>
    <dgm:pt modelId="{24A1B79F-606F-4620-8711-0030A02AB873}" type="pres">
      <dgm:prSet presAssocID="{33518250-A981-4BD1-BDDC-E9AC503B7685}" presName="compNode" presStyleCnt="0"/>
      <dgm:spPr/>
    </dgm:pt>
    <dgm:pt modelId="{9DA42C44-F8F4-473B-B520-6CACC60A46E6}" type="pres">
      <dgm:prSet presAssocID="{33518250-A981-4BD1-BDDC-E9AC503B7685}" presName="bkgdShape" presStyleLbl="node1" presStyleIdx="0" presStyleCnt="4" custLinFactNeighborX="2400"/>
      <dgm:spPr/>
    </dgm:pt>
    <dgm:pt modelId="{E22F3A12-2C54-4DA1-9410-697AF010CD16}" type="pres">
      <dgm:prSet presAssocID="{33518250-A981-4BD1-BDDC-E9AC503B7685}" presName="nodeTx" presStyleLbl="node1" presStyleIdx="0" presStyleCnt="4">
        <dgm:presLayoutVars>
          <dgm:bulletEnabled val="1"/>
        </dgm:presLayoutVars>
      </dgm:prSet>
      <dgm:spPr/>
    </dgm:pt>
    <dgm:pt modelId="{5D6FCD22-D6A8-4B46-8D16-C6D00429D983}" type="pres">
      <dgm:prSet presAssocID="{33518250-A981-4BD1-BDDC-E9AC503B7685}" presName="invisiNode" presStyleLbl="node1" presStyleIdx="0" presStyleCnt="4"/>
      <dgm:spPr/>
    </dgm:pt>
    <dgm:pt modelId="{66A9EFEE-0402-486F-9825-39082474459A}" type="pres">
      <dgm:prSet presAssocID="{33518250-A981-4BD1-BDDC-E9AC503B7685}" presName="imagNode" presStyleLbl="fgImgPlace1" presStyleIdx="0" presStyleCnt="4">
        <dgm:style>
          <a:lnRef idx="2">
            <a:schemeClr val="accent2"/>
          </a:lnRef>
          <a:fillRef idx="1">
            <a:schemeClr val="lt1"/>
          </a:fillRef>
          <a:effectRef idx="0">
            <a:schemeClr val="accent2"/>
          </a:effectRef>
          <a:fontRef idx="minor">
            <a:schemeClr val="dk1"/>
          </a:fontRef>
        </dgm:style>
      </dgm:prSet>
      <dgm:spPr>
        <a:xfrm>
          <a:off x="64058"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 modelId="{7819F8A0-9B0F-44FF-BFA4-34CE80C6C85E}" type="pres">
      <dgm:prSet presAssocID="{8656647E-87D7-4CB8-B24F-4A85DE19438B}" presName="sibTrans" presStyleLbl="sibTrans2D1" presStyleIdx="0" presStyleCnt="0"/>
      <dgm:spPr/>
    </dgm:pt>
    <dgm:pt modelId="{269DF9B9-2AE4-4DCA-9477-4A0717440125}" type="pres">
      <dgm:prSet presAssocID="{EABFA581-E007-4635-B134-89B858099B15}" presName="compNode" presStyleCnt="0"/>
      <dgm:spPr/>
    </dgm:pt>
    <dgm:pt modelId="{2F33BDDD-D3CC-4127-9F93-5D415F28BD62}" type="pres">
      <dgm:prSet presAssocID="{EABFA581-E007-4635-B134-89B858099B15}" presName="bkgdShape" presStyleLbl="node1" presStyleIdx="1" presStyleCnt="4"/>
      <dgm:spPr/>
    </dgm:pt>
    <dgm:pt modelId="{0B1C7046-9749-4273-85F7-43831CD87222}" type="pres">
      <dgm:prSet presAssocID="{EABFA581-E007-4635-B134-89B858099B15}" presName="nodeTx" presStyleLbl="node1" presStyleIdx="1" presStyleCnt="4">
        <dgm:presLayoutVars>
          <dgm:bulletEnabled val="1"/>
        </dgm:presLayoutVars>
      </dgm:prSet>
      <dgm:spPr/>
    </dgm:pt>
    <dgm:pt modelId="{238E30BE-4332-416F-AB85-3F4A00088DFD}" type="pres">
      <dgm:prSet presAssocID="{EABFA581-E007-4635-B134-89B858099B15}" presName="invisiNode" presStyleLbl="node1" presStyleIdx="1" presStyleCnt="4"/>
      <dgm:spPr/>
    </dgm:pt>
    <dgm:pt modelId="{BD862FD2-0C4F-4919-821A-BA749406A72E}" type="pres">
      <dgm:prSet presAssocID="{EABFA581-E007-4635-B134-89B858099B15}" presName="imagNode" presStyleLbl="fgImgPlace1" presStyleIdx="1" presStyleCnt="4"/>
      <dgm:spPr>
        <a:xfrm>
          <a:off x="1512780"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 modelId="{60EF8830-D679-4DA0-994E-65B400D43277}" type="pres">
      <dgm:prSet presAssocID="{87169445-AD79-446A-B770-479A8163DF1D}" presName="sibTrans" presStyleLbl="sibTrans2D1" presStyleIdx="0" presStyleCnt="0"/>
      <dgm:spPr/>
    </dgm:pt>
    <dgm:pt modelId="{2FCB661E-13B7-4A70-B2F5-A08BB4C8E8CA}" type="pres">
      <dgm:prSet presAssocID="{055470C6-D5DB-4C40-A67D-24CB9CCF5BBE}" presName="compNode" presStyleCnt="0"/>
      <dgm:spPr/>
    </dgm:pt>
    <dgm:pt modelId="{4206A5B0-FA6B-4175-992D-F57E39C38963}" type="pres">
      <dgm:prSet presAssocID="{055470C6-D5DB-4C40-A67D-24CB9CCF5BBE}" presName="bkgdShape" presStyleLbl="node1" presStyleIdx="2" presStyleCnt="4"/>
      <dgm:spPr/>
    </dgm:pt>
    <dgm:pt modelId="{6DF18098-4A0D-4B4C-8858-FFA5868F1C42}" type="pres">
      <dgm:prSet presAssocID="{055470C6-D5DB-4C40-A67D-24CB9CCF5BBE}" presName="nodeTx" presStyleLbl="node1" presStyleIdx="2" presStyleCnt="4">
        <dgm:presLayoutVars>
          <dgm:bulletEnabled val="1"/>
        </dgm:presLayoutVars>
      </dgm:prSet>
      <dgm:spPr/>
    </dgm:pt>
    <dgm:pt modelId="{8B3F880E-8B4D-42AA-B85C-F48F309ED04C}" type="pres">
      <dgm:prSet presAssocID="{055470C6-D5DB-4C40-A67D-24CB9CCF5BBE}" presName="invisiNode" presStyleLbl="node1" presStyleIdx="2" presStyleCnt="4"/>
      <dgm:spPr/>
    </dgm:pt>
    <dgm:pt modelId="{829B97BA-0AD1-4975-A9FD-1E000C91CBEA}" type="pres">
      <dgm:prSet presAssocID="{055470C6-D5DB-4C40-A67D-24CB9CCF5BBE}" presName="imagNode" presStyleLbl="fgImgPlace1" presStyleIdx="2" presStyleCnt="4"/>
      <dgm:spPr>
        <a:xfrm>
          <a:off x="2961501"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 modelId="{35B8BD6C-8DD9-4050-9E3F-EAA123BF13C8}" type="pres">
      <dgm:prSet presAssocID="{4A640F45-1B0C-4A75-9FA5-3C7E7AE870F5}" presName="sibTrans" presStyleLbl="sibTrans2D1" presStyleIdx="0" presStyleCnt="0"/>
      <dgm:spPr/>
    </dgm:pt>
    <dgm:pt modelId="{3F05594B-8E6F-428C-8A2F-57FD8A33ED6D}" type="pres">
      <dgm:prSet presAssocID="{257DACD8-8A08-4D81-94EB-D299742D845E}" presName="compNode" presStyleCnt="0"/>
      <dgm:spPr/>
    </dgm:pt>
    <dgm:pt modelId="{5AF70535-EEC6-40D4-9211-96F7E47D2533}" type="pres">
      <dgm:prSet presAssocID="{257DACD8-8A08-4D81-94EB-D299742D845E}" presName="bkgdShape" presStyleLbl="node1" presStyleIdx="3" presStyleCnt="4" custLinFactNeighborX="95" custLinFactNeighborY="-352"/>
      <dgm:spPr/>
    </dgm:pt>
    <dgm:pt modelId="{F19A9BA6-A911-41D8-8515-37D58075892B}" type="pres">
      <dgm:prSet presAssocID="{257DACD8-8A08-4D81-94EB-D299742D845E}" presName="nodeTx" presStyleLbl="node1" presStyleIdx="3" presStyleCnt="4">
        <dgm:presLayoutVars>
          <dgm:bulletEnabled val="1"/>
        </dgm:presLayoutVars>
      </dgm:prSet>
      <dgm:spPr/>
    </dgm:pt>
    <dgm:pt modelId="{366FF60E-8642-484B-B1D8-8FB54E34F025}" type="pres">
      <dgm:prSet presAssocID="{257DACD8-8A08-4D81-94EB-D299742D845E}" presName="invisiNode" presStyleLbl="node1" presStyleIdx="3" presStyleCnt="4"/>
      <dgm:spPr/>
    </dgm:pt>
    <dgm:pt modelId="{1F45BD2E-A323-464E-AAA4-F30EE8DB14B7}" type="pres">
      <dgm:prSet presAssocID="{257DACD8-8A08-4D81-94EB-D299742D845E}" presName="imagNode" presStyleLbl="fgImgPlace1" presStyleIdx="3" presStyleCnt="4"/>
      <dgm:spPr>
        <a:xfrm>
          <a:off x="4410222"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Lst>
  <dgm:cxnLst>
    <dgm:cxn modelId="{A4DF3F19-59E0-4FBB-8CC9-1BBA189D1DD3}" srcId="{455C4A07-14F9-4A49-BAD5-282C8531E682}" destId="{EABFA581-E007-4635-B134-89B858099B15}" srcOrd="1" destOrd="0" parTransId="{68C79726-BBD4-4FDD-878B-2768B4EA8991}" sibTransId="{87169445-AD79-446A-B770-479A8163DF1D}"/>
    <dgm:cxn modelId="{EB0C3123-879F-49E1-AA55-9A2A27F18AC0}" type="presOf" srcId="{257DACD8-8A08-4D81-94EB-D299742D845E}" destId="{5AF70535-EEC6-40D4-9211-96F7E47D2533}" srcOrd="0" destOrd="0" presId="urn:microsoft.com/office/officeart/2005/8/layout/hList7"/>
    <dgm:cxn modelId="{EAACC925-0EA6-4DA2-B6D3-09482D1A4F0A}" type="presOf" srcId="{33518250-A981-4BD1-BDDC-E9AC503B7685}" destId="{E22F3A12-2C54-4DA1-9410-697AF010CD16}" srcOrd="1" destOrd="0" presId="urn:microsoft.com/office/officeart/2005/8/layout/hList7"/>
    <dgm:cxn modelId="{B61F6B28-9C8A-4771-8201-889C8D7B4C16}" type="presOf" srcId="{4A640F45-1B0C-4A75-9FA5-3C7E7AE870F5}" destId="{35B8BD6C-8DD9-4050-9E3F-EAA123BF13C8}" srcOrd="0" destOrd="0" presId="urn:microsoft.com/office/officeart/2005/8/layout/hList7"/>
    <dgm:cxn modelId="{8340103D-CE35-48D9-A6C8-3A300E64ACB7}" type="presOf" srcId="{87169445-AD79-446A-B770-479A8163DF1D}" destId="{60EF8830-D679-4DA0-994E-65B400D43277}" srcOrd="0" destOrd="0" presId="urn:microsoft.com/office/officeart/2005/8/layout/hList7"/>
    <dgm:cxn modelId="{9B60C97A-4BDF-4287-89EC-C9C0E61BA5D6}" type="presOf" srcId="{455C4A07-14F9-4A49-BAD5-282C8531E682}" destId="{B655A5FB-9E74-4B93-BFC8-C4789623EF51}" srcOrd="0" destOrd="0" presId="urn:microsoft.com/office/officeart/2005/8/layout/hList7"/>
    <dgm:cxn modelId="{030BFA92-2741-401C-93EB-D2EF2C2FBCAA}" type="presOf" srcId="{8656647E-87D7-4CB8-B24F-4A85DE19438B}" destId="{7819F8A0-9B0F-44FF-BFA4-34CE80C6C85E}" srcOrd="0" destOrd="0" presId="urn:microsoft.com/office/officeart/2005/8/layout/hList7"/>
    <dgm:cxn modelId="{8D0C87A2-DE0F-470D-9ED0-3C3E0091AE4C}" type="presOf" srcId="{257DACD8-8A08-4D81-94EB-D299742D845E}" destId="{F19A9BA6-A911-41D8-8515-37D58075892B}" srcOrd="1" destOrd="0" presId="urn:microsoft.com/office/officeart/2005/8/layout/hList7"/>
    <dgm:cxn modelId="{67CEF2AA-48A3-4072-A214-17D6A5BC4FC5}" type="presOf" srcId="{EABFA581-E007-4635-B134-89B858099B15}" destId="{0B1C7046-9749-4273-85F7-43831CD87222}" srcOrd="1" destOrd="0" presId="urn:microsoft.com/office/officeart/2005/8/layout/hList7"/>
    <dgm:cxn modelId="{5AFC31B2-B1FF-44D7-BCC2-4FEE2D24B5A5}" srcId="{455C4A07-14F9-4A49-BAD5-282C8531E682}" destId="{257DACD8-8A08-4D81-94EB-D299742D845E}" srcOrd="3" destOrd="0" parTransId="{34295A92-F1D7-4211-868A-B2903A1AF167}" sibTransId="{61D72755-C7E3-44A9-BF48-684AC608344F}"/>
    <dgm:cxn modelId="{B73B9BBA-EDEB-4B4A-9E13-E5654568B897}" type="presOf" srcId="{055470C6-D5DB-4C40-A67D-24CB9CCF5BBE}" destId="{4206A5B0-FA6B-4175-992D-F57E39C38963}" srcOrd="0" destOrd="0" presId="urn:microsoft.com/office/officeart/2005/8/layout/hList7"/>
    <dgm:cxn modelId="{EC52E0BA-8EC1-4927-94B6-806DB72D1D39}" type="presOf" srcId="{33518250-A981-4BD1-BDDC-E9AC503B7685}" destId="{9DA42C44-F8F4-473B-B520-6CACC60A46E6}" srcOrd="0" destOrd="0" presId="urn:microsoft.com/office/officeart/2005/8/layout/hList7"/>
    <dgm:cxn modelId="{7DBEEEBA-374A-493F-B6A8-691A058A2F15}" type="presOf" srcId="{EABFA581-E007-4635-B134-89B858099B15}" destId="{2F33BDDD-D3CC-4127-9F93-5D415F28BD62}" srcOrd="0" destOrd="0" presId="urn:microsoft.com/office/officeart/2005/8/layout/hList7"/>
    <dgm:cxn modelId="{E95DBDC5-45D4-49E6-8B40-1893A3EF57E4}" type="presOf" srcId="{055470C6-D5DB-4C40-A67D-24CB9CCF5BBE}" destId="{6DF18098-4A0D-4B4C-8858-FFA5868F1C42}" srcOrd="1" destOrd="0" presId="urn:microsoft.com/office/officeart/2005/8/layout/hList7"/>
    <dgm:cxn modelId="{682095CA-80A3-4BFE-ADCB-F50543FD990C}" srcId="{455C4A07-14F9-4A49-BAD5-282C8531E682}" destId="{33518250-A981-4BD1-BDDC-E9AC503B7685}" srcOrd="0" destOrd="0" parTransId="{2D3C30A6-D444-4A2D-9C7C-31BAC112A0FE}" sibTransId="{8656647E-87D7-4CB8-B24F-4A85DE19438B}"/>
    <dgm:cxn modelId="{1B41C3CB-4996-4763-8BB9-E8B66EDE5CFA}" srcId="{455C4A07-14F9-4A49-BAD5-282C8531E682}" destId="{055470C6-D5DB-4C40-A67D-24CB9CCF5BBE}" srcOrd="2" destOrd="0" parTransId="{029A76E5-65C1-48E8-8E05-E1D17C387CBD}" sibTransId="{4A640F45-1B0C-4A75-9FA5-3C7E7AE870F5}"/>
    <dgm:cxn modelId="{44D88861-0622-44F9-98F8-593943BB9D08}" type="presParOf" srcId="{B655A5FB-9E74-4B93-BFC8-C4789623EF51}" destId="{D68B89A9-6E2B-4593-95C7-44E9E66BD232}" srcOrd="0" destOrd="0" presId="urn:microsoft.com/office/officeart/2005/8/layout/hList7"/>
    <dgm:cxn modelId="{029D55DA-7767-44FE-8ACB-2A30E5BF9597}" type="presParOf" srcId="{B655A5FB-9E74-4B93-BFC8-C4789623EF51}" destId="{00EB27D0-3FF2-4D46-A5C6-1A442E67DA66}" srcOrd="1" destOrd="0" presId="urn:microsoft.com/office/officeart/2005/8/layout/hList7"/>
    <dgm:cxn modelId="{A0539566-FAC0-4C23-9049-E62FC5973561}" type="presParOf" srcId="{00EB27D0-3FF2-4D46-A5C6-1A442E67DA66}" destId="{24A1B79F-606F-4620-8711-0030A02AB873}" srcOrd="0" destOrd="0" presId="urn:microsoft.com/office/officeart/2005/8/layout/hList7"/>
    <dgm:cxn modelId="{7DE96068-2F16-442D-B116-835945A18831}" type="presParOf" srcId="{24A1B79F-606F-4620-8711-0030A02AB873}" destId="{9DA42C44-F8F4-473B-B520-6CACC60A46E6}" srcOrd="0" destOrd="0" presId="urn:microsoft.com/office/officeart/2005/8/layout/hList7"/>
    <dgm:cxn modelId="{AEE31BA9-B15A-4E7E-B122-319993F958DB}" type="presParOf" srcId="{24A1B79F-606F-4620-8711-0030A02AB873}" destId="{E22F3A12-2C54-4DA1-9410-697AF010CD16}" srcOrd="1" destOrd="0" presId="urn:microsoft.com/office/officeart/2005/8/layout/hList7"/>
    <dgm:cxn modelId="{0C2BEF58-B20B-4DEF-BEA9-FF1FBE174D8D}" type="presParOf" srcId="{24A1B79F-606F-4620-8711-0030A02AB873}" destId="{5D6FCD22-D6A8-4B46-8D16-C6D00429D983}" srcOrd="2" destOrd="0" presId="urn:microsoft.com/office/officeart/2005/8/layout/hList7"/>
    <dgm:cxn modelId="{CEB98B64-6813-4062-84D4-0FA5497AA98C}" type="presParOf" srcId="{24A1B79F-606F-4620-8711-0030A02AB873}" destId="{66A9EFEE-0402-486F-9825-39082474459A}" srcOrd="3" destOrd="0" presId="urn:microsoft.com/office/officeart/2005/8/layout/hList7"/>
    <dgm:cxn modelId="{14F27EBF-EC96-4587-9743-23A77359609E}" type="presParOf" srcId="{00EB27D0-3FF2-4D46-A5C6-1A442E67DA66}" destId="{7819F8A0-9B0F-44FF-BFA4-34CE80C6C85E}" srcOrd="1" destOrd="0" presId="urn:microsoft.com/office/officeart/2005/8/layout/hList7"/>
    <dgm:cxn modelId="{DC485611-0991-4B48-9D3B-A13BDBCE9711}" type="presParOf" srcId="{00EB27D0-3FF2-4D46-A5C6-1A442E67DA66}" destId="{269DF9B9-2AE4-4DCA-9477-4A0717440125}" srcOrd="2" destOrd="0" presId="urn:microsoft.com/office/officeart/2005/8/layout/hList7"/>
    <dgm:cxn modelId="{B6D4E86F-0ED9-4E28-B9A3-135E6986E7C6}" type="presParOf" srcId="{269DF9B9-2AE4-4DCA-9477-4A0717440125}" destId="{2F33BDDD-D3CC-4127-9F93-5D415F28BD62}" srcOrd="0" destOrd="0" presId="urn:microsoft.com/office/officeart/2005/8/layout/hList7"/>
    <dgm:cxn modelId="{EB3B7E2F-BC3C-4EDB-9604-0614635904C0}" type="presParOf" srcId="{269DF9B9-2AE4-4DCA-9477-4A0717440125}" destId="{0B1C7046-9749-4273-85F7-43831CD87222}" srcOrd="1" destOrd="0" presId="urn:microsoft.com/office/officeart/2005/8/layout/hList7"/>
    <dgm:cxn modelId="{8410048D-CEF7-4A70-BAE6-BFA0F6D05DDE}" type="presParOf" srcId="{269DF9B9-2AE4-4DCA-9477-4A0717440125}" destId="{238E30BE-4332-416F-AB85-3F4A00088DFD}" srcOrd="2" destOrd="0" presId="urn:microsoft.com/office/officeart/2005/8/layout/hList7"/>
    <dgm:cxn modelId="{989B9005-C609-4FEE-8273-A27CF0441F81}" type="presParOf" srcId="{269DF9B9-2AE4-4DCA-9477-4A0717440125}" destId="{BD862FD2-0C4F-4919-821A-BA749406A72E}" srcOrd="3" destOrd="0" presId="urn:microsoft.com/office/officeart/2005/8/layout/hList7"/>
    <dgm:cxn modelId="{CDD17B05-7D64-4E7F-9D4D-FC1F11E140AF}" type="presParOf" srcId="{00EB27D0-3FF2-4D46-A5C6-1A442E67DA66}" destId="{60EF8830-D679-4DA0-994E-65B400D43277}" srcOrd="3" destOrd="0" presId="urn:microsoft.com/office/officeart/2005/8/layout/hList7"/>
    <dgm:cxn modelId="{45BF582D-6AEA-4A0D-8BCB-25290D6C80F2}" type="presParOf" srcId="{00EB27D0-3FF2-4D46-A5C6-1A442E67DA66}" destId="{2FCB661E-13B7-4A70-B2F5-A08BB4C8E8CA}" srcOrd="4" destOrd="0" presId="urn:microsoft.com/office/officeart/2005/8/layout/hList7"/>
    <dgm:cxn modelId="{1E4BECEB-DCAF-4C38-8E0F-CDB825B45752}" type="presParOf" srcId="{2FCB661E-13B7-4A70-B2F5-A08BB4C8E8CA}" destId="{4206A5B0-FA6B-4175-992D-F57E39C38963}" srcOrd="0" destOrd="0" presId="urn:microsoft.com/office/officeart/2005/8/layout/hList7"/>
    <dgm:cxn modelId="{594BA63D-2FD0-412C-AC0E-1797F65A22B4}" type="presParOf" srcId="{2FCB661E-13B7-4A70-B2F5-A08BB4C8E8CA}" destId="{6DF18098-4A0D-4B4C-8858-FFA5868F1C42}" srcOrd="1" destOrd="0" presId="urn:microsoft.com/office/officeart/2005/8/layout/hList7"/>
    <dgm:cxn modelId="{CE6170B8-53F8-42CE-AEE5-C526499F1376}" type="presParOf" srcId="{2FCB661E-13B7-4A70-B2F5-A08BB4C8E8CA}" destId="{8B3F880E-8B4D-42AA-B85C-F48F309ED04C}" srcOrd="2" destOrd="0" presId="urn:microsoft.com/office/officeart/2005/8/layout/hList7"/>
    <dgm:cxn modelId="{CC45338D-6D95-432A-9C37-FD24DD33565E}" type="presParOf" srcId="{2FCB661E-13B7-4A70-B2F5-A08BB4C8E8CA}" destId="{829B97BA-0AD1-4975-A9FD-1E000C91CBEA}" srcOrd="3" destOrd="0" presId="urn:microsoft.com/office/officeart/2005/8/layout/hList7"/>
    <dgm:cxn modelId="{D8B6E219-E137-4244-BAC7-C3B0E9745A1C}" type="presParOf" srcId="{00EB27D0-3FF2-4D46-A5C6-1A442E67DA66}" destId="{35B8BD6C-8DD9-4050-9E3F-EAA123BF13C8}" srcOrd="5" destOrd="0" presId="urn:microsoft.com/office/officeart/2005/8/layout/hList7"/>
    <dgm:cxn modelId="{C54D9071-6AD5-4EFD-856B-518A9320E8A1}" type="presParOf" srcId="{00EB27D0-3FF2-4D46-A5C6-1A442E67DA66}" destId="{3F05594B-8E6F-428C-8A2F-57FD8A33ED6D}" srcOrd="6" destOrd="0" presId="urn:microsoft.com/office/officeart/2005/8/layout/hList7"/>
    <dgm:cxn modelId="{F2AEB3FE-40F5-4E63-ABCC-8E8901E4D6E5}" type="presParOf" srcId="{3F05594B-8E6F-428C-8A2F-57FD8A33ED6D}" destId="{5AF70535-EEC6-40D4-9211-96F7E47D2533}" srcOrd="0" destOrd="0" presId="urn:microsoft.com/office/officeart/2005/8/layout/hList7"/>
    <dgm:cxn modelId="{DCC43252-5C60-437E-B514-480B92342182}" type="presParOf" srcId="{3F05594B-8E6F-428C-8A2F-57FD8A33ED6D}" destId="{F19A9BA6-A911-41D8-8515-37D58075892B}" srcOrd="1" destOrd="0" presId="urn:microsoft.com/office/officeart/2005/8/layout/hList7"/>
    <dgm:cxn modelId="{3E89F1C9-B088-46BF-A0F0-876A070334C3}" type="presParOf" srcId="{3F05594B-8E6F-428C-8A2F-57FD8A33ED6D}" destId="{366FF60E-8642-484B-B1D8-8FB54E34F025}" srcOrd="2" destOrd="0" presId="urn:microsoft.com/office/officeart/2005/8/layout/hList7"/>
    <dgm:cxn modelId="{BD4B6347-6D99-48CC-B32B-2E69ADE1CE96}" type="presParOf" srcId="{3F05594B-8E6F-428C-8A2F-57FD8A33ED6D}" destId="{1F45BD2E-A323-464E-AAA4-F30EE8DB14B7}" srcOrd="3" destOrd="0" presId="urn:microsoft.com/office/officeart/2005/8/layout/hList7"/>
  </dgm:cxnLst>
  <dgm:bg>
    <a:noFill/>
  </dgm:bg>
  <dgm:whole/>
  <dgm:extLst>
    <a:ext uri="http://schemas.microsoft.com/office/drawing/2008/diagram">
      <dsp:dataModelExt xmlns:dsp="http://schemas.microsoft.com/office/drawing/2008/diagram" relId="rId1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5C4A07-14F9-4A49-BAD5-282C8531E682}" type="doc">
      <dgm:prSet loTypeId="urn:microsoft.com/office/officeart/2005/8/layout/hList7" loCatId="process" qsTypeId="urn:microsoft.com/office/officeart/2005/8/quickstyle/simple2" qsCatId="simple" csTypeId="urn:microsoft.com/office/officeart/2005/8/colors/accent1_2" csCatId="accent1" phldr="1"/>
      <dgm:spPr/>
      <dgm:t>
        <a:bodyPr/>
        <a:lstStyle/>
        <a:p>
          <a:endParaRPr lang="de-DE"/>
        </a:p>
      </dgm:t>
    </dgm:pt>
    <dgm:pt modelId="{33518250-A981-4BD1-BDDC-E9AC503B7685}">
      <dgm:prSet custT="1"/>
      <dgm:spPr>
        <a:solidFill>
          <a:schemeClr val="bg2">
            <a:lumMod val="75000"/>
            <a:alpha val="87000"/>
          </a:schemeClr>
        </a:solidFill>
        <a:ln w="38100" cap="flat" cmpd="sng" algn="ctr">
          <a:solidFill>
            <a:srgbClr val="FFFFFF">
              <a:hueOff val="0"/>
              <a:satOff val="0"/>
              <a:lumOff val="0"/>
              <a:alphaOff val="0"/>
            </a:srgbClr>
          </a:solidFill>
          <a:prstDash val="solid"/>
        </a:ln>
        <a:effectLst/>
      </dgm:spPr>
      <dgm:t>
        <a:bodyPr spcFirstLastPara="0" vert="horz" wrap="square" lIns="41910" tIns="41910" rIns="41910" bIns="0" numCol="1" spcCol="1270" anchor="b" anchorCtr="1"/>
        <a:lstStyle/>
        <a:p>
          <a:pPr marL="0" lvl="0" indent="0" algn="ctr" defTabSz="488950">
            <a:lnSpc>
              <a:spcPct val="90000"/>
            </a:lnSpc>
            <a:spcBef>
              <a:spcPct val="0"/>
            </a:spcBef>
            <a:spcAft>
              <a:spcPct val="35000"/>
            </a:spcAft>
            <a:buNone/>
          </a:pPr>
          <a:r>
            <a:rPr lang="de-DE" sz="1800" b="1" kern="1200" dirty="0">
              <a:ln>
                <a:noFill/>
              </a:ln>
              <a:solidFill>
                <a:schemeClr val="bg1"/>
              </a:solidFill>
              <a:latin typeface="Bahnschrift Light" panose="020B0502040204020203" pitchFamily="34" charset="0"/>
              <a:ea typeface="+mn-ea"/>
              <a:cs typeface="+mn-cs"/>
            </a:rPr>
            <a:t>Naive Bayes</a:t>
          </a:r>
        </a:p>
      </dgm:t>
    </dgm:pt>
    <dgm:pt modelId="{2D3C30A6-D444-4A2D-9C7C-31BAC112A0FE}" type="parTrans" cxnId="{682095CA-80A3-4BFE-ADCB-F50543FD990C}">
      <dgm:prSet/>
      <dgm:spPr/>
      <dgm:t>
        <a:bodyPr/>
        <a:lstStyle/>
        <a:p>
          <a:endParaRPr lang="de-DE" sz="1800">
            <a:latin typeface="Bahnschrift Light Condensed" panose="020B0502040204020203" pitchFamily="34" charset="0"/>
          </a:endParaRPr>
        </a:p>
      </dgm:t>
    </dgm:pt>
    <dgm:pt modelId="{8656647E-87D7-4CB8-B24F-4A85DE19438B}" type="sibTrans" cxnId="{682095CA-80A3-4BFE-ADCB-F50543FD990C}">
      <dgm:prSet/>
      <dgm:spPr/>
      <dgm:t>
        <a:bodyPr/>
        <a:lstStyle/>
        <a:p>
          <a:endParaRPr lang="de-DE" sz="1800">
            <a:latin typeface="Bahnschrift Light Condensed" panose="020B0502040204020203" pitchFamily="34" charset="0"/>
          </a:endParaRPr>
        </a:p>
      </dgm:t>
    </dgm:pt>
    <dgm:pt modelId="{EABFA581-E007-4635-B134-89B858099B15}">
      <dgm:prSet custT="1"/>
      <dgm:spPr>
        <a:solidFill>
          <a:schemeClr val="bg2">
            <a:lumMod val="75000"/>
            <a:alpha val="87000"/>
          </a:schemeClr>
        </a:solidFill>
        <a:ln w="38100" cap="flat" cmpd="sng" algn="ctr">
          <a:solidFill>
            <a:srgbClr val="FFFFFF">
              <a:hueOff val="0"/>
              <a:satOff val="0"/>
              <a:lumOff val="0"/>
              <a:alphaOff val="0"/>
            </a:srgbClr>
          </a:solidFill>
          <a:prstDash val="solid"/>
        </a:ln>
        <a:effectLst/>
      </dgm:spPr>
      <dgm:t>
        <a:bodyPr spcFirstLastPara="0" vert="horz" wrap="square" lIns="41910" tIns="41910" rIns="41910" bIns="0" numCol="1" spcCol="1270" anchor="b" anchorCtr="1"/>
        <a:lstStyle/>
        <a:p>
          <a:r>
            <a:rPr lang="de-DE" sz="1800" b="1" kern="1200" dirty="0">
              <a:ln>
                <a:noFill/>
              </a:ln>
              <a:solidFill>
                <a:schemeClr val="bg1"/>
              </a:solidFill>
              <a:latin typeface="Bahnschrift Light Condensed" panose="020B0502040204020203" pitchFamily="34" charset="0"/>
            </a:rPr>
            <a:t>Support Vektor </a:t>
          </a:r>
          <a:r>
            <a:rPr lang="de-DE" sz="1800" b="1" kern="1200" dirty="0" err="1">
              <a:ln>
                <a:noFill/>
              </a:ln>
              <a:solidFill>
                <a:schemeClr val="bg1"/>
              </a:solidFill>
              <a:latin typeface="Bahnschrift Light Condensed" panose="020B0502040204020203" pitchFamily="34" charset="0"/>
            </a:rPr>
            <a:t>Machine</a:t>
          </a:r>
          <a:endParaRPr lang="de-DE" sz="1800" b="1" kern="1200" dirty="0">
            <a:ln>
              <a:noFill/>
            </a:ln>
            <a:solidFill>
              <a:schemeClr val="bg1"/>
            </a:solidFill>
            <a:latin typeface="Bahnschrift Light Condensed" panose="020B0502040204020203" pitchFamily="34" charset="0"/>
            <a:ea typeface="+mn-ea"/>
            <a:cs typeface="+mn-cs"/>
          </a:endParaRPr>
        </a:p>
      </dgm:t>
    </dgm:pt>
    <dgm:pt modelId="{68C79726-BBD4-4FDD-878B-2768B4EA8991}" type="parTrans" cxnId="{A4DF3F19-59E0-4FBB-8CC9-1BBA189D1DD3}">
      <dgm:prSet/>
      <dgm:spPr/>
      <dgm:t>
        <a:bodyPr/>
        <a:lstStyle/>
        <a:p>
          <a:endParaRPr lang="de-DE" sz="1800">
            <a:latin typeface="Bahnschrift Light Condensed" panose="020B0502040204020203" pitchFamily="34" charset="0"/>
          </a:endParaRPr>
        </a:p>
      </dgm:t>
    </dgm:pt>
    <dgm:pt modelId="{87169445-AD79-446A-B770-479A8163DF1D}" type="sibTrans" cxnId="{A4DF3F19-59E0-4FBB-8CC9-1BBA189D1DD3}">
      <dgm:prSet/>
      <dgm:spPr/>
      <dgm:t>
        <a:bodyPr/>
        <a:lstStyle/>
        <a:p>
          <a:endParaRPr lang="de-DE" sz="1800">
            <a:latin typeface="Bahnschrift Light Condensed" panose="020B0502040204020203" pitchFamily="34" charset="0"/>
          </a:endParaRPr>
        </a:p>
      </dgm:t>
    </dgm:pt>
    <dgm:pt modelId="{055470C6-D5DB-4C40-A67D-24CB9CCF5BBE}">
      <dgm:prSet custT="1"/>
      <dgm:spPr>
        <a:solidFill>
          <a:schemeClr val="bg2">
            <a:lumMod val="75000"/>
            <a:alpha val="87000"/>
          </a:schemeClr>
        </a:solidFill>
        <a:effectLst/>
      </dgm:spPr>
      <dgm:t>
        <a:bodyPr vert="horz" bIns="0" anchor="b" anchorCtr="1"/>
        <a:lstStyle/>
        <a:p>
          <a:r>
            <a:rPr lang="de-DE" sz="1800" b="1" kern="1200" dirty="0" err="1">
              <a:ln>
                <a:noFill/>
              </a:ln>
              <a:solidFill>
                <a:schemeClr val="bg1"/>
              </a:solidFill>
              <a:latin typeface="Bahnschrift Light Condensed" panose="020B0502040204020203" pitchFamily="34" charset="0"/>
              <a:ea typeface="+mn-ea"/>
              <a:cs typeface="+mn-cs"/>
            </a:rPr>
            <a:t>Decision</a:t>
          </a:r>
          <a:r>
            <a:rPr lang="de-DE" sz="1800" b="1" kern="1200" dirty="0">
              <a:ln>
                <a:noFill/>
              </a:ln>
              <a:solidFill>
                <a:schemeClr val="bg1"/>
              </a:solidFill>
              <a:latin typeface="Bahnschrift Light Condensed" panose="020B0502040204020203" pitchFamily="34" charset="0"/>
              <a:ea typeface="+mn-ea"/>
              <a:cs typeface="+mn-cs"/>
            </a:rPr>
            <a:t> </a:t>
          </a:r>
          <a:r>
            <a:rPr lang="de-DE" sz="1800" b="1" kern="1200" dirty="0" err="1">
              <a:ln>
                <a:noFill/>
              </a:ln>
              <a:solidFill>
                <a:schemeClr val="bg1"/>
              </a:solidFill>
              <a:latin typeface="Bahnschrift Light Condensed" panose="020B0502040204020203" pitchFamily="34" charset="0"/>
              <a:ea typeface="+mn-ea"/>
              <a:cs typeface="+mn-cs"/>
            </a:rPr>
            <a:t>Tree</a:t>
          </a:r>
          <a:endParaRPr lang="de-DE" sz="1800" b="1" kern="1200" dirty="0">
            <a:ln>
              <a:noFill/>
            </a:ln>
            <a:solidFill>
              <a:schemeClr val="bg1"/>
            </a:solidFill>
            <a:latin typeface="Bahnschrift Light Condensed" panose="020B0502040204020203" pitchFamily="34" charset="0"/>
            <a:ea typeface="+mn-ea"/>
            <a:cs typeface="+mn-cs"/>
          </a:endParaRPr>
        </a:p>
      </dgm:t>
    </dgm:pt>
    <dgm:pt modelId="{029A76E5-65C1-48E8-8E05-E1D17C387CBD}" type="parTrans" cxnId="{1B41C3CB-4996-4763-8BB9-E8B66EDE5CFA}">
      <dgm:prSet/>
      <dgm:spPr/>
      <dgm:t>
        <a:bodyPr/>
        <a:lstStyle/>
        <a:p>
          <a:endParaRPr lang="de-DE" sz="1800">
            <a:latin typeface="Bahnschrift Light Condensed" panose="020B0502040204020203" pitchFamily="34" charset="0"/>
          </a:endParaRPr>
        </a:p>
      </dgm:t>
    </dgm:pt>
    <dgm:pt modelId="{4A640F45-1B0C-4A75-9FA5-3C7E7AE870F5}" type="sibTrans" cxnId="{1B41C3CB-4996-4763-8BB9-E8B66EDE5CFA}">
      <dgm:prSet/>
      <dgm:spPr/>
      <dgm:t>
        <a:bodyPr/>
        <a:lstStyle/>
        <a:p>
          <a:endParaRPr lang="de-DE" sz="1800">
            <a:latin typeface="Bahnschrift Light Condensed" panose="020B0502040204020203" pitchFamily="34" charset="0"/>
          </a:endParaRPr>
        </a:p>
      </dgm:t>
    </dgm:pt>
    <dgm:pt modelId="{257DACD8-8A08-4D81-94EB-D299742D845E}">
      <dgm:prSet custT="1"/>
      <dgm:spPr>
        <a:solidFill>
          <a:schemeClr val="bg2">
            <a:lumMod val="75000"/>
            <a:alpha val="87000"/>
          </a:schemeClr>
        </a:solidFill>
        <a:ln w="38100" cap="flat" cmpd="sng" algn="ctr">
          <a:solidFill>
            <a:srgbClr val="FFFFFF">
              <a:hueOff val="0"/>
              <a:satOff val="0"/>
              <a:lumOff val="0"/>
              <a:alphaOff val="0"/>
            </a:srgbClr>
          </a:solidFill>
          <a:prstDash val="solid"/>
        </a:ln>
        <a:effectLst/>
      </dgm:spPr>
      <dgm:t>
        <a:bodyPr spcFirstLastPara="0" vert="horz" wrap="square" lIns="41910" tIns="41910" rIns="41910" bIns="0" numCol="1" spcCol="1270" anchor="b" anchorCtr="1"/>
        <a:lstStyle/>
        <a:p>
          <a:pPr marL="0" lvl="0" indent="0" algn="ctr" defTabSz="488950">
            <a:lnSpc>
              <a:spcPct val="90000"/>
            </a:lnSpc>
            <a:spcBef>
              <a:spcPct val="0"/>
            </a:spcBef>
            <a:spcAft>
              <a:spcPct val="35000"/>
            </a:spcAft>
            <a:buNone/>
          </a:pPr>
          <a:r>
            <a:rPr lang="de-DE" sz="1800" b="1" kern="1200" dirty="0">
              <a:ln>
                <a:noFill/>
              </a:ln>
              <a:solidFill>
                <a:schemeClr val="bg1"/>
              </a:solidFill>
              <a:latin typeface="Bahnschrift Light Condensed" panose="020B0502040204020203" pitchFamily="34" charset="0"/>
              <a:ea typeface="+mn-ea"/>
              <a:cs typeface="+mn-cs"/>
            </a:rPr>
            <a:t>Neuronales Netz</a:t>
          </a:r>
        </a:p>
      </dgm:t>
    </dgm:pt>
    <dgm:pt modelId="{34295A92-F1D7-4211-868A-B2903A1AF167}" type="parTrans" cxnId="{5AFC31B2-B1FF-44D7-BCC2-4FEE2D24B5A5}">
      <dgm:prSet/>
      <dgm:spPr/>
      <dgm:t>
        <a:bodyPr/>
        <a:lstStyle/>
        <a:p>
          <a:endParaRPr lang="de-DE" sz="1800">
            <a:latin typeface="Bahnschrift Light Condensed" panose="020B0502040204020203" pitchFamily="34" charset="0"/>
          </a:endParaRPr>
        </a:p>
      </dgm:t>
    </dgm:pt>
    <dgm:pt modelId="{61D72755-C7E3-44A9-BF48-684AC608344F}" type="sibTrans" cxnId="{5AFC31B2-B1FF-44D7-BCC2-4FEE2D24B5A5}">
      <dgm:prSet/>
      <dgm:spPr/>
      <dgm:t>
        <a:bodyPr/>
        <a:lstStyle/>
        <a:p>
          <a:endParaRPr lang="de-DE" sz="1800">
            <a:latin typeface="Bahnschrift Light Condensed" panose="020B0502040204020203" pitchFamily="34" charset="0"/>
          </a:endParaRPr>
        </a:p>
      </dgm:t>
    </dgm:pt>
    <dgm:pt modelId="{B655A5FB-9E74-4B93-BFC8-C4789623EF51}" type="pres">
      <dgm:prSet presAssocID="{455C4A07-14F9-4A49-BAD5-282C8531E682}" presName="Name0" presStyleCnt="0">
        <dgm:presLayoutVars>
          <dgm:dir/>
          <dgm:resizeHandles val="exact"/>
        </dgm:presLayoutVars>
      </dgm:prSet>
      <dgm:spPr/>
    </dgm:pt>
    <dgm:pt modelId="{D68B89A9-6E2B-4593-95C7-44E9E66BD232}" type="pres">
      <dgm:prSet presAssocID="{455C4A07-14F9-4A49-BAD5-282C8531E682}" presName="fgShape" presStyleLbl="fgShp" presStyleIdx="0" presStyleCnt="1" custScaleX="108696" custScaleY="221511" custLinFactY="17077" custLinFactNeighborY="100000"/>
      <dgm:spPr>
        <a:prstGeom prst="mathPlus">
          <a:avLst/>
        </a:prstGeom>
        <a:noFill/>
        <a:ln>
          <a:noFill/>
        </a:ln>
      </dgm:spPr>
    </dgm:pt>
    <dgm:pt modelId="{00EB27D0-3FF2-4D46-A5C6-1A442E67DA66}" type="pres">
      <dgm:prSet presAssocID="{455C4A07-14F9-4A49-BAD5-282C8531E682}" presName="linComp" presStyleCnt="0"/>
      <dgm:spPr/>
    </dgm:pt>
    <dgm:pt modelId="{24A1B79F-606F-4620-8711-0030A02AB873}" type="pres">
      <dgm:prSet presAssocID="{33518250-A981-4BD1-BDDC-E9AC503B7685}" presName="compNode" presStyleCnt="0"/>
      <dgm:spPr/>
    </dgm:pt>
    <dgm:pt modelId="{9DA42C44-F8F4-473B-B520-6CACC60A46E6}" type="pres">
      <dgm:prSet presAssocID="{33518250-A981-4BD1-BDDC-E9AC503B7685}" presName="bkgdShape" presStyleLbl="node1" presStyleIdx="0" presStyleCnt="4" custLinFactNeighborX="2400"/>
      <dgm:spPr/>
    </dgm:pt>
    <dgm:pt modelId="{E22F3A12-2C54-4DA1-9410-697AF010CD16}" type="pres">
      <dgm:prSet presAssocID="{33518250-A981-4BD1-BDDC-E9AC503B7685}" presName="nodeTx" presStyleLbl="node1" presStyleIdx="0" presStyleCnt="4">
        <dgm:presLayoutVars>
          <dgm:bulletEnabled val="1"/>
        </dgm:presLayoutVars>
      </dgm:prSet>
      <dgm:spPr/>
    </dgm:pt>
    <dgm:pt modelId="{5D6FCD22-D6A8-4B46-8D16-C6D00429D983}" type="pres">
      <dgm:prSet presAssocID="{33518250-A981-4BD1-BDDC-E9AC503B7685}" presName="invisiNode" presStyleLbl="node1" presStyleIdx="0" presStyleCnt="4"/>
      <dgm:spPr/>
    </dgm:pt>
    <dgm:pt modelId="{66A9EFEE-0402-486F-9825-39082474459A}" type="pres">
      <dgm:prSet presAssocID="{33518250-A981-4BD1-BDDC-E9AC503B7685}" presName="imagNode" presStyleLbl="fgImgPlace1" presStyleIdx="0" presStyleCnt="4">
        <dgm:style>
          <a:lnRef idx="2">
            <a:schemeClr val="accent2"/>
          </a:lnRef>
          <a:fillRef idx="1">
            <a:schemeClr val="lt1"/>
          </a:fillRef>
          <a:effectRef idx="0">
            <a:schemeClr val="accent2"/>
          </a:effectRef>
          <a:fontRef idx="minor">
            <a:schemeClr val="dk1"/>
          </a:fontRef>
        </dgm:style>
      </dgm:prSet>
      <dgm:spPr>
        <a:xfrm>
          <a:off x="64058"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 modelId="{7819F8A0-9B0F-44FF-BFA4-34CE80C6C85E}" type="pres">
      <dgm:prSet presAssocID="{8656647E-87D7-4CB8-B24F-4A85DE19438B}" presName="sibTrans" presStyleLbl="sibTrans2D1" presStyleIdx="0" presStyleCnt="0"/>
      <dgm:spPr/>
    </dgm:pt>
    <dgm:pt modelId="{269DF9B9-2AE4-4DCA-9477-4A0717440125}" type="pres">
      <dgm:prSet presAssocID="{EABFA581-E007-4635-B134-89B858099B15}" presName="compNode" presStyleCnt="0"/>
      <dgm:spPr/>
    </dgm:pt>
    <dgm:pt modelId="{2F33BDDD-D3CC-4127-9F93-5D415F28BD62}" type="pres">
      <dgm:prSet presAssocID="{EABFA581-E007-4635-B134-89B858099B15}" presName="bkgdShape" presStyleLbl="node1" presStyleIdx="1" presStyleCnt="4"/>
      <dgm:spPr/>
    </dgm:pt>
    <dgm:pt modelId="{0B1C7046-9749-4273-85F7-43831CD87222}" type="pres">
      <dgm:prSet presAssocID="{EABFA581-E007-4635-B134-89B858099B15}" presName="nodeTx" presStyleLbl="node1" presStyleIdx="1" presStyleCnt="4">
        <dgm:presLayoutVars>
          <dgm:bulletEnabled val="1"/>
        </dgm:presLayoutVars>
      </dgm:prSet>
      <dgm:spPr/>
    </dgm:pt>
    <dgm:pt modelId="{238E30BE-4332-416F-AB85-3F4A00088DFD}" type="pres">
      <dgm:prSet presAssocID="{EABFA581-E007-4635-B134-89B858099B15}" presName="invisiNode" presStyleLbl="node1" presStyleIdx="1" presStyleCnt="4"/>
      <dgm:spPr/>
    </dgm:pt>
    <dgm:pt modelId="{BD862FD2-0C4F-4919-821A-BA749406A72E}" type="pres">
      <dgm:prSet presAssocID="{EABFA581-E007-4635-B134-89B858099B15}" presName="imagNode" presStyleLbl="fgImgPlace1" presStyleIdx="1" presStyleCnt="4"/>
      <dgm:spPr>
        <a:xfrm>
          <a:off x="1512780"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 modelId="{60EF8830-D679-4DA0-994E-65B400D43277}" type="pres">
      <dgm:prSet presAssocID="{87169445-AD79-446A-B770-479A8163DF1D}" presName="sibTrans" presStyleLbl="sibTrans2D1" presStyleIdx="0" presStyleCnt="0"/>
      <dgm:spPr/>
    </dgm:pt>
    <dgm:pt modelId="{2FCB661E-13B7-4A70-B2F5-A08BB4C8E8CA}" type="pres">
      <dgm:prSet presAssocID="{055470C6-D5DB-4C40-A67D-24CB9CCF5BBE}" presName="compNode" presStyleCnt="0"/>
      <dgm:spPr/>
    </dgm:pt>
    <dgm:pt modelId="{4206A5B0-FA6B-4175-992D-F57E39C38963}" type="pres">
      <dgm:prSet presAssocID="{055470C6-D5DB-4C40-A67D-24CB9CCF5BBE}" presName="bkgdShape" presStyleLbl="node1" presStyleIdx="2" presStyleCnt="4"/>
      <dgm:spPr/>
    </dgm:pt>
    <dgm:pt modelId="{6DF18098-4A0D-4B4C-8858-FFA5868F1C42}" type="pres">
      <dgm:prSet presAssocID="{055470C6-D5DB-4C40-A67D-24CB9CCF5BBE}" presName="nodeTx" presStyleLbl="node1" presStyleIdx="2" presStyleCnt="4">
        <dgm:presLayoutVars>
          <dgm:bulletEnabled val="1"/>
        </dgm:presLayoutVars>
      </dgm:prSet>
      <dgm:spPr/>
    </dgm:pt>
    <dgm:pt modelId="{8B3F880E-8B4D-42AA-B85C-F48F309ED04C}" type="pres">
      <dgm:prSet presAssocID="{055470C6-D5DB-4C40-A67D-24CB9CCF5BBE}" presName="invisiNode" presStyleLbl="node1" presStyleIdx="2" presStyleCnt="4"/>
      <dgm:spPr/>
    </dgm:pt>
    <dgm:pt modelId="{829B97BA-0AD1-4975-A9FD-1E000C91CBEA}" type="pres">
      <dgm:prSet presAssocID="{055470C6-D5DB-4C40-A67D-24CB9CCF5BBE}" presName="imagNode" presStyleLbl="fgImgPlace1" presStyleIdx="2" presStyleCnt="4"/>
      <dgm:spPr>
        <a:xfrm>
          <a:off x="2961501"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 modelId="{35B8BD6C-8DD9-4050-9E3F-EAA123BF13C8}" type="pres">
      <dgm:prSet presAssocID="{4A640F45-1B0C-4A75-9FA5-3C7E7AE870F5}" presName="sibTrans" presStyleLbl="sibTrans2D1" presStyleIdx="0" presStyleCnt="0"/>
      <dgm:spPr/>
    </dgm:pt>
    <dgm:pt modelId="{3F05594B-8E6F-428C-8A2F-57FD8A33ED6D}" type="pres">
      <dgm:prSet presAssocID="{257DACD8-8A08-4D81-94EB-D299742D845E}" presName="compNode" presStyleCnt="0"/>
      <dgm:spPr/>
    </dgm:pt>
    <dgm:pt modelId="{5AF70535-EEC6-40D4-9211-96F7E47D2533}" type="pres">
      <dgm:prSet presAssocID="{257DACD8-8A08-4D81-94EB-D299742D845E}" presName="bkgdShape" presStyleLbl="node1" presStyleIdx="3" presStyleCnt="4" custLinFactNeighborX="95" custLinFactNeighborY="-352"/>
      <dgm:spPr/>
    </dgm:pt>
    <dgm:pt modelId="{F19A9BA6-A911-41D8-8515-37D58075892B}" type="pres">
      <dgm:prSet presAssocID="{257DACD8-8A08-4D81-94EB-D299742D845E}" presName="nodeTx" presStyleLbl="node1" presStyleIdx="3" presStyleCnt="4">
        <dgm:presLayoutVars>
          <dgm:bulletEnabled val="1"/>
        </dgm:presLayoutVars>
      </dgm:prSet>
      <dgm:spPr/>
    </dgm:pt>
    <dgm:pt modelId="{366FF60E-8642-484B-B1D8-8FB54E34F025}" type="pres">
      <dgm:prSet presAssocID="{257DACD8-8A08-4D81-94EB-D299742D845E}" presName="invisiNode" presStyleLbl="node1" presStyleIdx="3" presStyleCnt="4"/>
      <dgm:spPr/>
    </dgm:pt>
    <dgm:pt modelId="{1F45BD2E-A323-464E-AAA4-F30EE8DB14B7}" type="pres">
      <dgm:prSet presAssocID="{257DACD8-8A08-4D81-94EB-D299742D845E}" presName="imagNode" presStyleLbl="fgImgPlace1" presStyleIdx="3" presStyleCnt="4"/>
      <dgm:spPr>
        <a:xfrm>
          <a:off x="4410222"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Lst>
  <dgm:cxnLst>
    <dgm:cxn modelId="{A4DF3F19-59E0-4FBB-8CC9-1BBA189D1DD3}" srcId="{455C4A07-14F9-4A49-BAD5-282C8531E682}" destId="{EABFA581-E007-4635-B134-89B858099B15}" srcOrd="1" destOrd="0" parTransId="{68C79726-BBD4-4FDD-878B-2768B4EA8991}" sibTransId="{87169445-AD79-446A-B770-479A8163DF1D}"/>
    <dgm:cxn modelId="{EB0C3123-879F-49E1-AA55-9A2A27F18AC0}" type="presOf" srcId="{257DACD8-8A08-4D81-94EB-D299742D845E}" destId="{5AF70535-EEC6-40D4-9211-96F7E47D2533}" srcOrd="0" destOrd="0" presId="urn:microsoft.com/office/officeart/2005/8/layout/hList7"/>
    <dgm:cxn modelId="{EAACC925-0EA6-4DA2-B6D3-09482D1A4F0A}" type="presOf" srcId="{33518250-A981-4BD1-BDDC-E9AC503B7685}" destId="{E22F3A12-2C54-4DA1-9410-697AF010CD16}" srcOrd="1" destOrd="0" presId="urn:microsoft.com/office/officeart/2005/8/layout/hList7"/>
    <dgm:cxn modelId="{B61F6B28-9C8A-4771-8201-889C8D7B4C16}" type="presOf" srcId="{4A640F45-1B0C-4A75-9FA5-3C7E7AE870F5}" destId="{35B8BD6C-8DD9-4050-9E3F-EAA123BF13C8}" srcOrd="0" destOrd="0" presId="urn:microsoft.com/office/officeart/2005/8/layout/hList7"/>
    <dgm:cxn modelId="{8340103D-CE35-48D9-A6C8-3A300E64ACB7}" type="presOf" srcId="{87169445-AD79-446A-B770-479A8163DF1D}" destId="{60EF8830-D679-4DA0-994E-65B400D43277}" srcOrd="0" destOrd="0" presId="urn:microsoft.com/office/officeart/2005/8/layout/hList7"/>
    <dgm:cxn modelId="{9B60C97A-4BDF-4287-89EC-C9C0E61BA5D6}" type="presOf" srcId="{455C4A07-14F9-4A49-BAD5-282C8531E682}" destId="{B655A5FB-9E74-4B93-BFC8-C4789623EF51}" srcOrd="0" destOrd="0" presId="urn:microsoft.com/office/officeart/2005/8/layout/hList7"/>
    <dgm:cxn modelId="{030BFA92-2741-401C-93EB-D2EF2C2FBCAA}" type="presOf" srcId="{8656647E-87D7-4CB8-B24F-4A85DE19438B}" destId="{7819F8A0-9B0F-44FF-BFA4-34CE80C6C85E}" srcOrd="0" destOrd="0" presId="urn:microsoft.com/office/officeart/2005/8/layout/hList7"/>
    <dgm:cxn modelId="{8D0C87A2-DE0F-470D-9ED0-3C3E0091AE4C}" type="presOf" srcId="{257DACD8-8A08-4D81-94EB-D299742D845E}" destId="{F19A9BA6-A911-41D8-8515-37D58075892B}" srcOrd="1" destOrd="0" presId="urn:microsoft.com/office/officeart/2005/8/layout/hList7"/>
    <dgm:cxn modelId="{67CEF2AA-48A3-4072-A214-17D6A5BC4FC5}" type="presOf" srcId="{EABFA581-E007-4635-B134-89B858099B15}" destId="{0B1C7046-9749-4273-85F7-43831CD87222}" srcOrd="1" destOrd="0" presId="urn:microsoft.com/office/officeart/2005/8/layout/hList7"/>
    <dgm:cxn modelId="{5AFC31B2-B1FF-44D7-BCC2-4FEE2D24B5A5}" srcId="{455C4A07-14F9-4A49-BAD5-282C8531E682}" destId="{257DACD8-8A08-4D81-94EB-D299742D845E}" srcOrd="3" destOrd="0" parTransId="{34295A92-F1D7-4211-868A-B2903A1AF167}" sibTransId="{61D72755-C7E3-44A9-BF48-684AC608344F}"/>
    <dgm:cxn modelId="{B73B9BBA-EDEB-4B4A-9E13-E5654568B897}" type="presOf" srcId="{055470C6-D5DB-4C40-A67D-24CB9CCF5BBE}" destId="{4206A5B0-FA6B-4175-992D-F57E39C38963}" srcOrd="0" destOrd="0" presId="urn:microsoft.com/office/officeart/2005/8/layout/hList7"/>
    <dgm:cxn modelId="{EC52E0BA-8EC1-4927-94B6-806DB72D1D39}" type="presOf" srcId="{33518250-A981-4BD1-BDDC-E9AC503B7685}" destId="{9DA42C44-F8F4-473B-B520-6CACC60A46E6}" srcOrd="0" destOrd="0" presId="urn:microsoft.com/office/officeart/2005/8/layout/hList7"/>
    <dgm:cxn modelId="{7DBEEEBA-374A-493F-B6A8-691A058A2F15}" type="presOf" srcId="{EABFA581-E007-4635-B134-89B858099B15}" destId="{2F33BDDD-D3CC-4127-9F93-5D415F28BD62}" srcOrd="0" destOrd="0" presId="urn:microsoft.com/office/officeart/2005/8/layout/hList7"/>
    <dgm:cxn modelId="{E95DBDC5-45D4-49E6-8B40-1893A3EF57E4}" type="presOf" srcId="{055470C6-D5DB-4C40-A67D-24CB9CCF5BBE}" destId="{6DF18098-4A0D-4B4C-8858-FFA5868F1C42}" srcOrd="1" destOrd="0" presId="urn:microsoft.com/office/officeart/2005/8/layout/hList7"/>
    <dgm:cxn modelId="{682095CA-80A3-4BFE-ADCB-F50543FD990C}" srcId="{455C4A07-14F9-4A49-BAD5-282C8531E682}" destId="{33518250-A981-4BD1-BDDC-E9AC503B7685}" srcOrd="0" destOrd="0" parTransId="{2D3C30A6-D444-4A2D-9C7C-31BAC112A0FE}" sibTransId="{8656647E-87D7-4CB8-B24F-4A85DE19438B}"/>
    <dgm:cxn modelId="{1B41C3CB-4996-4763-8BB9-E8B66EDE5CFA}" srcId="{455C4A07-14F9-4A49-BAD5-282C8531E682}" destId="{055470C6-D5DB-4C40-A67D-24CB9CCF5BBE}" srcOrd="2" destOrd="0" parTransId="{029A76E5-65C1-48E8-8E05-E1D17C387CBD}" sibTransId="{4A640F45-1B0C-4A75-9FA5-3C7E7AE870F5}"/>
    <dgm:cxn modelId="{44D88861-0622-44F9-98F8-593943BB9D08}" type="presParOf" srcId="{B655A5FB-9E74-4B93-BFC8-C4789623EF51}" destId="{D68B89A9-6E2B-4593-95C7-44E9E66BD232}" srcOrd="0" destOrd="0" presId="urn:microsoft.com/office/officeart/2005/8/layout/hList7"/>
    <dgm:cxn modelId="{029D55DA-7767-44FE-8ACB-2A30E5BF9597}" type="presParOf" srcId="{B655A5FB-9E74-4B93-BFC8-C4789623EF51}" destId="{00EB27D0-3FF2-4D46-A5C6-1A442E67DA66}" srcOrd="1" destOrd="0" presId="urn:microsoft.com/office/officeart/2005/8/layout/hList7"/>
    <dgm:cxn modelId="{A0539566-FAC0-4C23-9049-E62FC5973561}" type="presParOf" srcId="{00EB27D0-3FF2-4D46-A5C6-1A442E67DA66}" destId="{24A1B79F-606F-4620-8711-0030A02AB873}" srcOrd="0" destOrd="0" presId="urn:microsoft.com/office/officeart/2005/8/layout/hList7"/>
    <dgm:cxn modelId="{7DE96068-2F16-442D-B116-835945A18831}" type="presParOf" srcId="{24A1B79F-606F-4620-8711-0030A02AB873}" destId="{9DA42C44-F8F4-473B-B520-6CACC60A46E6}" srcOrd="0" destOrd="0" presId="urn:microsoft.com/office/officeart/2005/8/layout/hList7"/>
    <dgm:cxn modelId="{AEE31BA9-B15A-4E7E-B122-319993F958DB}" type="presParOf" srcId="{24A1B79F-606F-4620-8711-0030A02AB873}" destId="{E22F3A12-2C54-4DA1-9410-697AF010CD16}" srcOrd="1" destOrd="0" presId="urn:microsoft.com/office/officeart/2005/8/layout/hList7"/>
    <dgm:cxn modelId="{0C2BEF58-B20B-4DEF-BEA9-FF1FBE174D8D}" type="presParOf" srcId="{24A1B79F-606F-4620-8711-0030A02AB873}" destId="{5D6FCD22-D6A8-4B46-8D16-C6D00429D983}" srcOrd="2" destOrd="0" presId="urn:microsoft.com/office/officeart/2005/8/layout/hList7"/>
    <dgm:cxn modelId="{CEB98B64-6813-4062-84D4-0FA5497AA98C}" type="presParOf" srcId="{24A1B79F-606F-4620-8711-0030A02AB873}" destId="{66A9EFEE-0402-486F-9825-39082474459A}" srcOrd="3" destOrd="0" presId="urn:microsoft.com/office/officeart/2005/8/layout/hList7"/>
    <dgm:cxn modelId="{14F27EBF-EC96-4587-9743-23A77359609E}" type="presParOf" srcId="{00EB27D0-3FF2-4D46-A5C6-1A442E67DA66}" destId="{7819F8A0-9B0F-44FF-BFA4-34CE80C6C85E}" srcOrd="1" destOrd="0" presId="urn:microsoft.com/office/officeart/2005/8/layout/hList7"/>
    <dgm:cxn modelId="{DC485611-0991-4B48-9D3B-A13BDBCE9711}" type="presParOf" srcId="{00EB27D0-3FF2-4D46-A5C6-1A442E67DA66}" destId="{269DF9B9-2AE4-4DCA-9477-4A0717440125}" srcOrd="2" destOrd="0" presId="urn:microsoft.com/office/officeart/2005/8/layout/hList7"/>
    <dgm:cxn modelId="{B6D4E86F-0ED9-4E28-B9A3-135E6986E7C6}" type="presParOf" srcId="{269DF9B9-2AE4-4DCA-9477-4A0717440125}" destId="{2F33BDDD-D3CC-4127-9F93-5D415F28BD62}" srcOrd="0" destOrd="0" presId="urn:microsoft.com/office/officeart/2005/8/layout/hList7"/>
    <dgm:cxn modelId="{EB3B7E2F-BC3C-4EDB-9604-0614635904C0}" type="presParOf" srcId="{269DF9B9-2AE4-4DCA-9477-4A0717440125}" destId="{0B1C7046-9749-4273-85F7-43831CD87222}" srcOrd="1" destOrd="0" presId="urn:microsoft.com/office/officeart/2005/8/layout/hList7"/>
    <dgm:cxn modelId="{8410048D-CEF7-4A70-BAE6-BFA0F6D05DDE}" type="presParOf" srcId="{269DF9B9-2AE4-4DCA-9477-4A0717440125}" destId="{238E30BE-4332-416F-AB85-3F4A00088DFD}" srcOrd="2" destOrd="0" presId="urn:microsoft.com/office/officeart/2005/8/layout/hList7"/>
    <dgm:cxn modelId="{989B9005-C609-4FEE-8273-A27CF0441F81}" type="presParOf" srcId="{269DF9B9-2AE4-4DCA-9477-4A0717440125}" destId="{BD862FD2-0C4F-4919-821A-BA749406A72E}" srcOrd="3" destOrd="0" presId="urn:microsoft.com/office/officeart/2005/8/layout/hList7"/>
    <dgm:cxn modelId="{CDD17B05-7D64-4E7F-9D4D-FC1F11E140AF}" type="presParOf" srcId="{00EB27D0-3FF2-4D46-A5C6-1A442E67DA66}" destId="{60EF8830-D679-4DA0-994E-65B400D43277}" srcOrd="3" destOrd="0" presId="urn:microsoft.com/office/officeart/2005/8/layout/hList7"/>
    <dgm:cxn modelId="{45BF582D-6AEA-4A0D-8BCB-25290D6C80F2}" type="presParOf" srcId="{00EB27D0-3FF2-4D46-A5C6-1A442E67DA66}" destId="{2FCB661E-13B7-4A70-B2F5-A08BB4C8E8CA}" srcOrd="4" destOrd="0" presId="urn:microsoft.com/office/officeart/2005/8/layout/hList7"/>
    <dgm:cxn modelId="{1E4BECEB-DCAF-4C38-8E0F-CDB825B45752}" type="presParOf" srcId="{2FCB661E-13B7-4A70-B2F5-A08BB4C8E8CA}" destId="{4206A5B0-FA6B-4175-992D-F57E39C38963}" srcOrd="0" destOrd="0" presId="urn:microsoft.com/office/officeart/2005/8/layout/hList7"/>
    <dgm:cxn modelId="{594BA63D-2FD0-412C-AC0E-1797F65A22B4}" type="presParOf" srcId="{2FCB661E-13B7-4A70-B2F5-A08BB4C8E8CA}" destId="{6DF18098-4A0D-4B4C-8858-FFA5868F1C42}" srcOrd="1" destOrd="0" presId="urn:microsoft.com/office/officeart/2005/8/layout/hList7"/>
    <dgm:cxn modelId="{CE6170B8-53F8-42CE-AEE5-C526499F1376}" type="presParOf" srcId="{2FCB661E-13B7-4A70-B2F5-A08BB4C8E8CA}" destId="{8B3F880E-8B4D-42AA-B85C-F48F309ED04C}" srcOrd="2" destOrd="0" presId="urn:microsoft.com/office/officeart/2005/8/layout/hList7"/>
    <dgm:cxn modelId="{CC45338D-6D95-432A-9C37-FD24DD33565E}" type="presParOf" srcId="{2FCB661E-13B7-4A70-B2F5-A08BB4C8E8CA}" destId="{829B97BA-0AD1-4975-A9FD-1E000C91CBEA}" srcOrd="3" destOrd="0" presId="urn:microsoft.com/office/officeart/2005/8/layout/hList7"/>
    <dgm:cxn modelId="{D8B6E219-E137-4244-BAC7-C3B0E9745A1C}" type="presParOf" srcId="{00EB27D0-3FF2-4D46-A5C6-1A442E67DA66}" destId="{35B8BD6C-8DD9-4050-9E3F-EAA123BF13C8}" srcOrd="5" destOrd="0" presId="urn:microsoft.com/office/officeart/2005/8/layout/hList7"/>
    <dgm:cxn modelId="{C54D9071-6AD5-4EFD-856B-518A9320E8A1}" type="presParOf" srcId="{00EB27D0-3FF2-4D46-A5C6-1A442E67DA66}" destId="{3F05594B-8E6F-428C-8A2F-57FD8A33ED6D}" srcOrd="6" destOrd="0" presId="urn:microsoft.com/office/officeart/2005/8/layout/hList7"/>
    <dgm:cxn modelId="{F2AEB3FE-40F5-4E63-ABCC-8E8901E4D6E5}" type="presParOf" srcId="{3F05594B-8E6F-428C-8A2F-57FD8A33ED6D}" destId="{5AF70535-EEC6-40D4-9211-96F7E47D2533}" srcOrd="0" destOrd="0" presId="urn:microsoft.com/office/officeart/2005/8/layout/hList7"/>
    <dgm:cxn modelId="{DCC43252-5C60-437E-B514-480B92342182}" type="presParOf" srcId="{3F05594B-8E6F-428C-8A2F-57FD8A33ED6D}" destId="{F19A9BA6-A911-41D8-8515-37D58075892B}" srcOrd="1" destOrd="0" presId="urn:microsoft.com/office/officeart/2005/8/layout/hList7"/>
    <dgm:cxn modelId="{3E89F1C9-B088-46BF-A0F0-876A070334C3}" type="presParOf" srcId="{3F05594B-8E6F-428C-8A2F-57FD8A33ED6D}" destId="{366FF60E-8642-484B-B1D8-8FB54E34F025}" srcOrd="2" destOrd="0" presId="urn:microsoft.com/office/officeart/2005/8/layout/hList7"/>
    <dgm:cxn modelId="{BD4B6347-6D99-48CC-B32B-2E69ADE1CE96}" type="presParOf" srcId="{3F05594B-8E6F-428C-8A2F-57FD8A33ED6D}" destId="{1F45BD2E-A323-464E-AAA4-F30EE8DB14B7}" srcOrd="3" destOrd="0" presId="urn:microsoft.com/office/officeart/2005/8/layout/hList7"/>
  </dgm:cxnLst>
  <dgm:bg>
    <a:noFill/>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55C4A07-14F9-4A49-BAD5-282C8531E682}" type="doc">
      <dgm:prSet loTypeId="urn:microsoft.com/office/officeart/2005/8/layout/hList7" loCatId="process" qsTypeId="urn:microsoft.com/office/officeart/2005/8/quickstyle/simple2" qsCatId="simple" csTypeId="urn:microsoft.com/office/officeart/2005/8/colors/accent1_2" csCatId="accent1" phldr="1"/>
      <dgm:spPr/>
      <dgm:t>
        <a:bodyPr/>
        <a:lstStyle/>
        <a:p>
          <a:endParaRPr lang="de-DE"/>
        </a:p>
      </dgm:t>
    </dgm:pt>
    <dgm:pt modelId="{33518250-A981-4BD1-BDDC-E9AC503B7685}">
      <dgm:prSet custT="1"/>
      <dgm:spPr>
        <a:solidFill>
          <a:srgbClr val="FE8533">
            <a:alpha val="87000"/>
          </a:srgbClr>
        </a:solidFill>
        <a:ln w="38100" cap="flat" cmpd="sng" algn="ctr">
          <a:solidFill>
            <a:srgbClr val="FFFFFF">
              <a:hueOff val="0"/>
              <a:satOff val="0"/>
              <a:lumOff val="0"/>
              <a:alphaOff val="0"/>
            </a:srgbClr>
          </a:solidFill>
          <a:prstDash val="solid"/>
        </a:ln>
        <a:effectLst/>
      </dgm:spPr>
      <dgm:t>
        <a:bodyPr spcFirstLastPara="0" vert="horz" wrap="square" lIns="41910" tIns="41910" rIns="41910" bIns="0" numCol="1" spcCol="1270" anchor="b" anchorCtr="1"/>
        <a:lstStyle/>
        <a:p>
          <a:pPr marL="0" lvl="0" indent="0" algn="ctr" defTabSz="488950">
            <a:lnSpc>
              <a:spcPct val="90000"/>
            </a:lnSpc>
            <a:spcBef>
              <a:spcPct val="0"/>
            </a:spcBef>
            <a:spcAft>
              <a:spcPct val="35000"/>
            </a:spcAft>
            <a:buNone/>
          </a:pPr>
          <a:r>
            <a:rPr lang="de-DE" sz="1800" b="1" kern="1200" dirty="0">
              <a:ln>
                <a:noFill/>
              </a:ln>
              <a:solidFill>
                <a:schemeClr val="bg1"/>
              </a:solidFill>
              <a:latin typeface="Bahnschrift" panose="020B0502040204020203" pitchFamily="34" charset="0"/>
              <a:ea typeface="+mn-ea"/>
              <a:cs typeface="+mn-cs"/>
            </a:rPr>
            <a:t>k-</a:t>
          </a:r>
          <a:r>
            <a:rPr lang="de-DE" sz="1800" b="1" kern="1200" dirty="0" err="1">
              <a:ln>
                <a:noFill/>
              </a:ln>
              <a:solidFill>
                <a:schemeClr val="bg1"/>
              </a:solidFill>
              <a:latin typeface="Bahnschrift" panose="020B0502040204020203" pitchFamily="34" charset="0"/>
              <a:ea typeface="+mn-ea"/>
              <a:cs typeface="+mn-cs"/>
            </a:rPr>
            <a:t>Means</a:t>
          </a:r>
          <a:r>
            <a:rPr lang="de-DE" sz="1800" b="1" kern="1200" dirty="0">
              <a:ln>
                <a:noFill/>
              </a:ln>
              <a:solidFill>
                <a:schemeClr val="bg1"/>
              </a:solidFill>
              <a:latin typeface="Bahnschrift" panose="020B0502040204020203" pitchFamily="34" charset="0"/>
              <a:ea typeface="+mn-ea"/>
              <a:cs typeface="+mn-cs"/>
            </a:rPr>
            <a:t> </a:t>
          </a:r>
        </a:p>
      </dgm:t>
    </dgm:pt>
    <dgm:pt modelId="{2D3C30A6-D444-4A2D-9C7C-31BAC112A0FE}" type="parTrans" cxnId="{682095CA-80A3-4BFE-ADCB-F50543FD990C}">
      <dgm:prSet/>
      <dgm:spPr/>
      <dgm:t>
        <a:bodyPr/>
        <a:lstStyle/>
        <a:p>
          <a:endParaRPr lang="de-DE" sz="1800">
            <a:latin typeface="Bahnschrift Light Condensed" panose="020B0502040204020203" pitchFamily="34" charset="0"/>
          </a:endParaRPr>
        </a:p>
      </dgm:t>
    </dgm:pt>
    <dgm:pt modelId="{8656647E-87D7-4CB8-B24F-4A85DE19438B}" type="sibTrans" cxnId="{682095CA-80A3-4BFE-ADCB-F50543FD990C}">
      <dgm:prSet/>
      <dgm:spPr/>
      <dgm:t>
        <a:bodyPr/>
        <a:lstStyle/>
        <a:p>
          <a:endParaRPr lang="de-DE" sz="1800">
            <a:latin typeface="Bahnschrift Light Condensed" panose="020B0502040204020203" pitchFamily="34" charset="0"/>
          </a:endParaRPr>
        </a:p>
      </dgm:t>
    </dgm:pt>
    <dgm:pt modelId="{EABFA581-E007-4635-B134-89B858099B15}">
      <dgm:prSet custT="1"/>
      <dgm:spPr>
        <a:solidFill>
          <a:schemeClr val="bg2">
            <a:lumMod val="75000"/>
            <a:alpha val="87000"/>
          </a:schemeClr>
        </a:solidFill>
        <a:ln w="38100" cap="flat" cmpd="sng" algn="ctr">
          <a:solidFill>
            <a:srgbClr val="FFFFFF">
              <a:hueOff val="0"/>
              <a:satOff val="0"/>
              <a:lumOff val="0"/>
              <a:alphaOff val="0"/>
            </a:srgbClr>
          </a:solidFill>
          <a:prstDash val="solid"/>
        </a:ln>
        <a:effectLst/>
      </dgm:spPr>
      <dgm:t>
        <a:bodyPr spcFirstLastPara="0" vert="horz" wrap="square" lIns="41910" tIns="41910" rIns="41910" bIns="0" numCol="1" spcCol="1270" anchor="b" anchorCtr="1"/>
        <a:lstStyle/>
        <a:p>
          <a:r>
            <a:rPr lang="de-DE" sz="1800" b="1" kern="1200" dirty="0">
              <a:ln>
                <a:noFill/>
              </a:ln>
              <a:solidFill>
                <a:schemeClr val="bg1"/>
              </a:solidFill>
              <a:latin typeface="Bahnschrift" panose="020B0502040204020203" pitchFamily="34" charset="0"/>
            </a:rPr>
            <a:t>KNN</a:t>
          </a:r>
          <a:endParaRPr lang="de-DE" sz="1800" b="1" kern="1200" dirty="0">
            <a:ln>
              <a:noFill/>
            </a:ln>
            <a:solidFill>
              <a:schemeClr val="bg1"/>
            </a:solidFill>
            <a:latin typeface="Bahnschrift" panose="020B0502040204020203" pitchFamily="34" charset="0"/>
            <a:ea typeface="+mn-ea"/>
            <a:cs typeface="+mn-cs"/>
          </a:endParaRPr>
        </a:p>
      </dgm:t>
    </dgm:pt>
    <dgm:pt modelId="{68C79726-BBD4-4FDD-878B-2768B4EA8991}" type="parTrans" cxnId="{A4DF3F19-59E0-4FBB-8CC9-1BBA189D1DD3}">
      <dgm:prSet/>
      <dgm:spPr/>
      <dgm:t>
        <a:bodyPr/>
        <a:lstStyle/>
        <a:p>
          <a:endParaRPr lang="de-DE" sz="1800">
            <a:latin typeface="Bahnschrift Light Condensed" panose="020B0502040204020203" pitchFamily="34" charset="0"/>
          </a:endParaRPr>
        </a:p>
      </dgm:t>
    </dgm:pt>
    <dgm:pt modelId="{87169445-AD79-446A-B770-479A8163DF1D}" type="sibTrans" cxnId="{A4DF3F19-59E0-4FBB-8CC9-1BBA189D1DD3}">
      <dgm:prSet/>
      <dgm:spPr/>
      <dgm:t>
        <a:bodyPr/>
        <a:lstStyle/>
        <a:p>
          <a:endParaRPr lang="de-DE" sz="1800">
            <a:latin typeface="Bahnschrift Light Condensed" panose="020B0502040204020203" pitchFamily="34" charset="0"/>
          </a:endParaRPr>
        </a:p>
      </dgm:t>
    </dgm:pt>
    <dgm:pt modelId="{055470C6-D5DB-4C40-A67D-24CB9CCF5BBE}">
      <dgm:prSet custT="1"/>
      <dgm:spPr>
        <a:solidFill>
          <a:schemeClr val="bg2">
            <a:lumMod val="75000"/>
            <a:alpha val="87000"/>
          </a:schemeClr>
        </a:solidFill>
        <a:effectLst/>
      </dgm:spPr>
      <dgm:t>
        <a:bodyPr vert="horz" bIns="0" anchor="b" anchorCtr="1"/>
        <a:lstStyle/>
        <a:p>
          <a:r>
            <a:rPr lang="de-DE" sz="1800" b="1" kern="1200" dirty="0">
              <a:ln>
                <a:noFill/>
              </a:ln>
              <a:solidFill>
                <a:schemeClr val="bg1"/>
              </a:solidFill>
              <a:latin typeface="Bahnschrift" panose="020B0502040204020203" pitchFamily="34" charset="0"/>
            </a:rPr>
            <a:t>Lineare </a:t>
          </a:r>
          <a:r>
            <a:rPr lang="de-DE" sz="1800" b="1" kern="1200" dirty="0">
              <a:ln>
                <a:noFill/>
              </a:ln>
              <a:solidFill>
                <a:schemeClr val="bg1"/>
              </a:solidFill>
              <a:latin typeface="Bahnschrift" panose="020B0502040204020203" pitchFamily="34" charset="0"/>
              <a:ea typeface="+mn-ea"/>
              <a:cs typeface="+mn-cs"/>
            </a:rPr>
            <a:t>Regression</a:t>
          </a:r>
        </a:p>
      </dgm:t>
    </dgm:pt>
    <dgm:pt modelId="{029A76E5-65C1-48E8-8E05-E1D17C387CBD}" type="parTrans" cxnId="{1B41C3CB-4996-4763-8BB9-E8B66EDE5CFA}">
      <dgm:prSet/>
      <dgm:spPr/>
      <dgm:t>
        <a:bodyPr/>
        <a:lstStyle/>
        <a:p>
          <a:endParaRPr lang="de-DE" sz="1800">
            <a:latin typeface="Bahnschrift Light Condensed" panose="020B0502040204020203" pitchFamily="34" charset="0"/>
          </a:endParaRPr>
        </a:p>
      </dgm:t>
    </dgm:pt>
    <dgm:pt modelId="{4A640F45-1B0C-4A75-9FA5-3C7E7AE870F5}" type="sibTrans" cxnId="{1B41C3CB-4996-4763-8BB9-E8B66EDE5CFA}">
      <dgm:prSet/>
      <dgm:spPr/>
      <dgm:t>
        <a:bodyPr/>
        <a:lstStyle/>
        <a:p>
          <a:endParaRPr lang="de-DE" sz="1800">
            <a:latin typeface="Bahnschrift Light Condensed" panose="020B0502040204020203" pitchFamily="34" charset="0"/>
          </a:endParaRPr>
        </a:p>
      </dgm:t>
    </dgm:pt>
    <dgm:pt modelId="{257DACD8-8A08-4D81-94EB-D299742D845E}">
      <dgm:prSet custT="1"/>
      <dgm:spPr>
        <a:solidFill>
          <a:schemeClr val="bg2">
            <a:lumMod val="75000"/>
            <a:alpha val="87000"/>
          </a:schemeClr>
        </a:solidFill>
        <a:ln w="38100" cap="flat" cmpd="sng" algn="ctr">
          <a:solidFill>
            <a:srgbClr val="FFFFFF">
              <a:hueOff val="0"/>
              <a:satOff val="0"/>
              <a:lumOff val="0"/>
              <a:alphaOff val="0"/>
            </a:srgbClr>
          </a:solidFill>
          <a:prstDash val="solid"/>
        </a:ln>
        <a:effectLst/>
      </dgm:spPr>
      <dgm:t>
        <a:bodyPr spcFirstLastPara="0" vert="horz" wrap="square" lIns="41910" tIns="41910" rIns="41910" bIns="0" numCol="1" spcCol="1270" anchor="b" anchorCtr="1"/>
        <a:lstStyle/>
        <a:p>
          <a:pPr marL="0" lvl="0" indent="0" algn="ctr" defTabSz="488950">
            <a:lnSpc>
              <a:spcPct val="90000"/>
            </a:lnSpc>
            <a:spcBef>
              <a:spcPct val="0"/>
            </a:spcBef>
            <a:spcAft>
              <a:spcPct val="35000"/>
            </a:spcAft>
            <a:buNone/>
          </a:pPr>
          <a:r>
            <a:rPr lang="de-DE" sz="1800" b="1" kern="1200" dirty="0" err="1">
              <a:ln>
                <a:noFill/>
              </a:ln>
              <a:solidFill>
                <a:schemeClr val="bg1"/>
              </a:solidFill>
              <a:latin typeface="Bahnschrift" panose="020B0502040204020203" pitchFamily="34" charset="0"/>
              <a:ea typeface="+mn-ea"/>
              <a:cs typeface="+mn-cs"/>
            </a:rPr>
            <a:t>Logist</a:t>
          </a:r>
          <a:r>
            <a:rPr lang="de-DE" sz="1800" b="1" kern="1200" dirty="0">
              <a:ln>
                <a:noFill/>
              </a:ln>
              <a:solidFill>
                <a:schemeClr val="bg1"/>
              </a:solidFill>
              <a:latin typeface="Bahnschrift" panose="020B0502040204020203" pitchFamily="34" charset="0"/>
              <a:ea typeface="+mn-ea"/>
              <a:cs typeface="+mn-cs"/>
            </a:rPr>
            <a:t>. Regression</a:t>
          </a:r>
        </a:p>
      </dgm:t>
    </dgm:pt>
    <dgm:pt modelId="{34295A92-F1D7-4211-868A-B2903A1AF167}" type="parTrans" cxnId="{5AFC31B2-B1FF-44D7-BCC2-4FEE2D24B5A5}">
      <dgm:prSet/>
      <dgm:spPr/>
      <dgm:t>
        <a:bodyPr/>
        <a:lstStyle/>
        <a:p>
          <a:endParaRPr lang="de-DE" sz="1800">
            <a:latin typeface="Bahnschrift Light Condensed" panose="020B0502040204020203" pitchFamily="34" charset="0"/>
          </a:endParaRPr>
        </a:p>
      </dgm:t>
    </dgm:pt>
    <dgm:pt modelId="{61D72755-C7E3-44A9-BF48-684AC608344F}" type="sibTrans" cxnId="{5AFC31B2-B1FF-44D7-BCC2-4FEE2D24B5A5}">
      <dgm:prSet/>
      <dgm:spPr/>
      <dgm:t>
        <a:bodyPr/>
        <a:lstStyle/>
        <a:p>
          <a:endParaRPr lang="de-DE" sz="1800">
            <a:latin typeface="Bahnschrift Light Condensed" panose="020B0502040204020203" pitchFamily="34" charset="0"/>
          </a:endParaRPr>
        </a:p>
      </dgm:t>
    </dgm:pt>
    <dgm:pt modelId="{B655A5FB-9E74-4B93-BFC8-C4789623EF51}" type="pres">
      <dgm:prSet presAssocID="{455C4A07-14F9-4A49-BAD5-282C8531E682}" presName="Name0" presStyleCnt="0">
        <dgm:presLayoutVars>
          <dgm:dir/>
          <dgm:resizeHandles val="exact"/>
        </dgm:presLayoutVars>
      </dgm:prSet>
      <dgm:spPr/>
    </dgm:pt>
    <dgm:pt modelId="{D68B89A9-6E2B-4593-95C7-44E9E66BD232}" type="pres">
      <dgm:prSet presAssocID="{455C4A07-14F9-4A49-BAD5-282C8531E682}" presName="fgShape" presStyleLbl="fgShp" presStyleIdx="0" presStyleCnt="1" custScaleX="108696" custScaleY="221511" custLinFactY="17077" custLinFactNeighborY="100000"/>
      <dgm:spPr>
        <a:prstGeom prst="mathPlus">
          <a:avLst/>
        </a:prstGeom>
        <a:noFill/>
        <a:ln>
          <a:noFill/>
        </a:ln>
      </dgm:spPr>
    </dgm:pt>
    <dgm:pt modelId="{00EB27D0-3FF2-4D46-A5C6-1A442E67DA66}" type="pres">
      <dgm:prSet presAssocID="{455C4A07-14F9-4A49-BAD5-282C8531E682}" presName="linComp" presStyleCnt="0"/>
      <dgm:spPr/>
    </dgm:pt>
    <dgm:pt modelId="{24A1B79F-606F-4620-8711-0030A02AB873}" type="pres">
      <dgm:prSet presAssocID="{33518250-A981-4BD1-BDDC-E9AC503B7685}" presName="compNode" presStyleCnt="0"/>
      <dgm:spPr/>
    </dgm:pt>
    <dgm:pt modelId="{9DA42C44-F8F4-473B-B520-6CACC60A46E6}" type="pres">
      <dgm:prSet presAssocID="{33518250-A981-4BD1-BDDC-E9AC503B7685}" presName="bkgdShape" presStyleLbl="node1" presStyleIdx="0" presStyleCnt="4" custLinFactNeighborX="2400"/>
      <dgm:spPr/>
    </dgm:pt>
    <dgm:pt modelId="{E22F3A12-2C54-4DA1-9410-697AF010CD16}" type="pres">
      <dgm:prSet presAssocID="{33518250-A981-4BD1-BDDC-E9AC503B7685}" presName="nodeTx" presStyleLbl="node1" presStyleIdx="0" presStyleCnt="4">
        <dgm:presLayoutVars>
          <dgm:bulletEnabled val="1"/>
        </dgm:presLayoutVars>
      </dgm:prSet>
      <dgm:spPr/>
    </dgm:pt>
    <dgm:pt modelId="{5D6FCD22-D6A8-4B46-8D16-C6D00429D983}" type="pres">
      <dgm:prSet presAssocID="{33518250-A981-4BD1-BDDC-E9AC503B7685}" presName="invisiNode" presStyleLbl="node1" presStyleIdx="0" presStyleCnt="4"/>
      <dgm:spPr/>
    </dgm:pt>
    <dgm:pt modelId="{66A9EFEE-0402-486F-9825-39082474459A}" type="pres">
      <dgm:prSet presAssocID="{33518250-A981-4BD1-BDDC-E9AC503B7685}" presName="imagNode" presStyleLbl="fgImgPlace1" presStyleIdx="0" presStyleCnt="4">
        <dgm:style>
          <a:lnRef idx="2">
            <a:schemeClr val="accent2"/>
          </a:lnRef>
          <a:fillRef idx="1">
            <a:schemeClr val="lt1"/>
          </a:fillRef>
          <a:effectRef idx="0">
            <a:schemeClr val="accent2"/>
          </a:effectRef>
          <a:fontRef idx="minor">
            <a:schemeClr val="dk1"/>
          </a:fontRef>
        </dgm:style>
      </dgm:prSet>
      <dgm:spPr>
        <a:xfrm>
          <a:off x="64058"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 modelId="{7819F8A0-9B0F-44FF-BFA4-34CE80C6C85E}" type="pres">
      <dgm:prSet presAssocID="{8656647E-87D7-4CB8-B24F-4A85DE19438B}" presName="sibTrans" presStyleLbl="sibTrans2D1" presStyleIdx="0" presStyleCnt="0"/>
      <dgm:spPr/>
    </dgm:pt>
    <dgm:pt modelId="{269DF9B9-2AE4-4DCA-9477-4A0717440125}" type="pres">
      <dgm:prSet presAssocID="{EABFA581-E007-4635-B134-89B858099B15}" presName="compNode" presStyleCnt="0"/>
      <dgm:spPr/>
    </dgm:pt>
    <dgm:pt modelId="{2F33BDDD-D3CC-4127-9F93-5D415F28BD62}" type="pres">
      <dgm:prSet presAssocID="{EABFA581-E007-4635-B134-89B858099B15}" presName="bkgdShape" presStyleLbl="node1" presStyleIdx="1" presStyleCnt="4"/>
      <dgm:spPr/>
    </dgm:pt>
    <dgm:pt modelId="{0B1C7046-9749-4273-85F7-43831CD87222}" type="pres">
      <dgm:prSet presAssocID="{EABFA581-E007-4635-B134-89B858099B15}" presName="nodeTx" presStyleLbl="node1" presStyleIdx="1" presStyleCnt="4">
        <dgm:presLayoutVars>
          <dgm:bulletEnabled val="1"/>
        </dgm:presLayoutVars>
      </dgm:prSet>
      <dgm:spPr/>
    </dgm:pt>
    <dgm:pt modelId="{238E30BE-4332-416F-AB85-3F4A00088DFD}" type="pres">
      <dgm:prSet presAssocID="{EABFA581-E007-4635-B134-89B858099B15}" presName="invisiNode" presStyleLbl="node1" presStyleIdx="1" presStyleCnt="4"/>
      <dgm:spPr/>
    </dgm:pt>
    <dgm:pt modelId="{BD862FD2-0C4F-4919-821A-BA749406A72E}" type="pres">
      <dgm:prSet presAssocID="{EABFA581-E007-4635-B134-89B858099B15}" presName="imagNode" presStyleLbl="fgImgPlace1" presStyleIdx="1" presStyleCnt="4"/>
      <dgm:spPr>
        <a:xfrm>
          <a:off x="1512780"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 modelId="{60EF8830-D679-4DA0-994E-65B400D43277}" type="pres">
      <dgm:prSet presAssocID="{87169445-AD79-446A-B770-479A8163DF1D}" presName="sibTrans" presStyleLbl="sibTrans2D1" presStyleIdx="0" presStyleCnt="0"/>
      <dgm:spPr/>
    </dgm:pt>
    <dgm:pt modelId="{2FCB661E-13B7-4A70-B2F5-A08BB4C8E8CA}" type="pres">
      <dgm:prSet presAssocID="{055470C6-D5DB-4C40-A67D-24CB9CCF5BBE}" presName="compNode" presStyleCnt="0"/>
      <dgm:spPr/>
    </dgm:pt>
    <dgm:pt modelId="{4206A5B0-FA6B-4175-992D-F57E39C38963}" type="pres">
      <dgm:prSet presAssocID="{055470C6-D5DB-4C40-A67D-24CB9CCF5BBE}" presName="bkgdShape" presStyleLbl="node1" presStyleIdx="2" presStyleCnt="4"/>
      <dgm:spPr/>
    </dgm:pt>
    <dgm:pt modelId="{6DF18098-4A0D-4B4C-8858-FFA5868F1C42}" type="pres">
      <dgm:prSet presAssocID="{055470C6-D5DB-4C40-A67D-24CB9CCF5BBE}" presName="nodeTx" presStyleLbl="node1" presStyleIdx="2" presStyleCnt="4">
        <dgm:presLayoutVars>
          <dgm:bulletEnabled val="1"/>
        </dgm:presLayoutVars>
      </dgm:prSet>
      <dgm:spPr/>
    </dgm:pt>
    <dgm:pt modelId="{8B3F880E-8B4D-42AA-B85C-F48F309ED04C}" type="pres">
      <dgm:prSet presAssocID="{055470C6-D5DB-4C40-A67D-24CB9CCF5BBE}" presName="invisiNode" presStyleLbl="node1" presStyleIdx="2" presStyleCnt="4"/>
      <dgm:spPr/>
    </dgm:pt>
    <dgm:pt modelId="{829B97BA-0AD1-4975-A9FD-1E000C91CBEA}" type="pres">
      <dgm:prSet presAssocID="{055470C6-D5DB-4C40-A67D-24CB9CCF5BBE}" presName="imagNode" presStyleLbl="fgImgPlace1" presStyleIdx="2" presStyleCnt="4"/>
      <dgm:spPr>
        <a:xfrm>
          <a:off x="2961501"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 modelId="{35B8BD6C-8DD9-4050-9E3F-EAA123BF13C8}" type="pres">
      <dgm:prSet presAssocID="{4A640F45-1B0C-4A75-9FA5-3C7E7AE870F5}" presName="sibTrans" presStyleLbl="sibTrans2D1" presStyleIdx="0" presStyleCnt="0"/>
      <dgm:spPr/>
    </dgm:pt>
    <dgm:pt modelId="{3F05594B-8E6F-428C-8A2F-57FD8A33ED6D}" type="pres">
      <dgm:prSet presAssocID="{257DACD8-8A08-4D81-94EB-D299742D845E}" presName="compNode" presStyleCnt="0"/>
      <dgm:spPr/>
    </dgm:pt>
    <dgm:pt modelId="{5AF70535-EEC6-40D4-9211-96F7E47D2533}" type="pres">
      <dgm:prSet presAssocID="{257DACD8-8A08-4D81-94EB-D299742D845E}" presName="bkgdShape" presStyleLbl="node1" presStyleIdx="3" presStyleCnt="4" custLinFactNeighborX="95" custLinFactNeighborY="155"/>
      <dgm:spPr/>
    </dgm:pt>
    <dgm:pt modelId="{F19A9BA6-A911-41D8-8515-37D58075892B}" type="pres">
      <dgm:prSet presAssocID="{257DACD8-8A08-4D81-94EB-D299742D845E}" presName="nodeTx" presStyleLbl="node1" presStyleIdx="3" presStyleCnt="4">
        <dgm:presLayoutVars>
          <dgm:bulletEnabled val="1"/>
        </dgm:presLayoutVars>
      </dgm:prSet>
      <dgm:spPr/>
    </dgm:pt>
    <dgm:pt modelId="{366FF60E-8642-484B-B1D8-8FB54E34F025}" type="pres">
      <dgm:prSet presAssocID="{257DACD8-8A08-4D81-94EB-D299742D845E}" presName="invisiNode" presStyleLbl="node1" presStyleIdx="3" presStyleCnt="4"/>
      <dgm:spPr/>
    </dgm:pt>
    <dgm:pt modelId="{1F45BD2E-A323-464E-AAA4-F30EE8DB14B7}" type="pres">
      <dgm:prSet presAssocID="{257DACD8-8A08-4D81-94EB-D299742D845E}" presName="imagNode" presStyleLbl="fgImgPlace1" presStyleIdx="3" presStyleCnt="4"/>
      <dgm:spPr>
        <a:xfrm>
          <a:off x="4410222"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Lst>
  <dgm:cxnLst>
    <dgm:cxn modelId="{A4DF3F19-59E0-4FBB-8CC9-1BBA189D1DD3}" srcId="{455C4A07-14F9-4A49-BAD5-282C8531E682}" destId="{EABFA581-E007-4635-B134-89B858099B15}" srcOrd="1" destOrd="0" parTransId="{68C79726-BBD4-4FDD-878B-2768B4EA8991}" sibTransId="{87169445-AD79-446A-B770-479A8163DF1D}"/>
    <dgm:cxn modelId="{EB0C3123-879F-49E1-AA55-9A2A27F18AC0}" type="presOf" srcId="{257DACD8-8A08-4D81-94EB-D299742D845E}" destId="{5AF70535-EEC6-40D4-9211-96F7E47D2533}" srcOrd="0" destOrd="0" presId="urn:microsoft.com/office/officeart/2005/8/layout/hList7"/>
    <dgm:cxn modelId="{EAACC925-0EA6-4DA2-B6D3-09482D1A4F0A}" type="presOf" srcId="{33518250-A981-4BD1-BDDC-E9AC503B7685}" destId="{E22F3A12-2C54-4DA1-9410-697AF010CD16}" srcOrd="1" destOrd="0" presId="urn:microsoft.com/office/officeart/2005/8/layout/hList7"/>
    <dgm:cxn modelId="{B61F6B28-9C8A-4771-8201-889C8D7B4C16}" type="presOf" srcId="{4A640F45-1B0C-4A75-9FA5-3C7E7AE870F5}" destId="{35B8BD6C-8DD9-4050-9E3F-EAA123BF13C8}" srcOrd="0" destOrd="0" presId="urn:microsoft.com/office/officeart/2005/8/layout/hList7"/>
    <dgm:cxn modelId="{8340103D-CE35-48D9-A6C8-3A300E64ACB7}" type="presOf" srcId="{87169445-AD79-446A-B770-479A8163DF1D}" destId="{60EF8830-D679-4DA0-994E-65B400D43277}" srcOrd="0" destOrd="0" presId="urn:microsoft.com/office/officeart/2005/8/layout/hList7"/>
    <dgm:cxn modelId="{9B60C97A-4BDF-4287-89EC-C9C0E61BA5D6}" type="presOf" srcId="{455C4A07-14F9-4A49-BAD5-282C8531E682}" destId="{B655A5FB-9E74-4B93-BFC8-C4789623EF51}" srcOrd="0" destOrd="0" presId="urn:microsoft.com/office/officeart/2005/8/layout/hList7"/>
    <dgm:cxn modelId="{030BFA92-2741-401C-93EB-D2EF2C2FBCAA}" type="presOf" srcId="{8656647E-87D7-4CB8-B24F-4A85DE19438B}" destId="{7819F8A0-9B0F-44FF-BFA4-34CE80C6C85E}" srcOrd="0" destOrd="0" presId="urn:microsoft.com/office/officeart/2005/8/layout/hList7"/>
    <dgm:cxn modelId="{8D0C87A2-DE0F-470D-9ED0-3C3E0091AE4C}" type="presOf" srcId="{257DACD8-8A08-4D81-94EB-D299742D845E}" destId="{F19A9BA6-A911-41D8-8515-37D58075892B}" srcOrd="1" destOrd="0" presId="urn:microsoft.com/office/officeart/2005/8/layout/hList7"/>
    <dgm:cxn modelId="{67CEF2AA-48A3-4072-A214-17D6A5BC4FC5}" type="presOf" srcId="{EABFA581-E007-4635-B134-89B858099B15}" destId="{0B1C7046-9749-4273-85F7-43831CD87222}" srcOrd="1" destOrd="0" presId="urn:microsoft.com/office/officeart/2005/8/layout/hList7"/>
    <dgm:cxn modelId="{5AFC31B2-B1FF-44D7-BCC2-4FEE2D24B5A5}" srcId="{455C4A07-14F9-4A49-BAD5-282C8531E682}" destId="{257DACD8-8A08-4D81-94EB-D299742D845E}" srcOrd="3" destOrd="0" parTransId="{34295A92-F1D7-4211-868A-B2903A1AF167}" sibTransId="{61D72755-C7E3-44A9-BF48-684AC608344F}"/>
    <dgm:cxn modelId="{B73B9BBA-EDEB-4B4A-9E13-E5654568B897}" type="presOf" srcId="{055470C6-D5DB-4C40-A67D-24CB9CCF5BBE}" destId="{4206A5B0-FA6B-4175-992D-F57E39C38963}" srcOrd="0" destOrd="0" presId="urn:microsoft.com/office/officeart/2005/8/layout/hList7"/>
    <dgm:cxn modelId="{EC52E0BA-8EC1-4927-94B6-806DB72D1D39}" type="presOf" srcId="{33518250-A981-4BD1-BDDC-E9AC503B7685}" destId="{9DA42C44-F8F4-473B-B520-6CACC60A46E6}" srcOrd="0" destOrd="0" presId="urn:microsoft.com/office/officeart/2005/8/layout/hList7"/>
    <dgm:cxn modelId="{7DBEEEBA-374A-493F-B6A8-691A058A2F15}" type="presOf" srcId="{EABFA581-E007-4635-B134-89B858099B15}" destId="{2F33BDDD-D3CC-4127-9F93-5D415F28BD62}" srcOrd="0" destOrd="0" presId="urn:microsoft.com/office/officeart/2005/8/layout/hList7"/>
    <dgm:cxn modelId="{E95DBDC5-45D4-49E6-8B40-1893A3EF57E4}" type="presOf" srcId="{055470C6-D5DB-4C40-A67D-24CB9CCF5BBE}" destId="{6DF18098-4A0D-4B4C-8858-FFA5868F1C42}" srcOrd="1" destOrd="0" presId="urn:microsoft.com/office/officeart/2005/8/layout/hList7"/>
    <dgm:cxn modelId="{682095CA-80A3-4BFE-ADCB-F50543FD990C}" srcId="{455C4A07-14F9-4A49-BAD5-282C8531E682}" destId="{33518250-A981-4BD1-BDDC-E9AC503B7685}" srcOrd="0" destOrd="0" parTransId="{2D3C30A6-D444-4A2D-9C7C-31BAC112A0FE}" sibTransId="{8656647E-87D7-4CB8-B24F-4A85DE19438B}"/>
    <dgm:cxn modelId="{1B41C3CB-4996-4763-8BB9-E8B66EDE5CFA}" srcId="{455C4A07-14F9-4A49-BAD5-282C8531E682}" destId="{055470C6-D5DB-4C40-A67D-24CB9CCF5BBE}" srcOrd="2" destOrd="0" parTransId="{029A76E5-65C1-48E8-8E05-E1D17C387CBD}" sibTransId="{4A640F45-1B0C-4A75-9FA5-3C7E7AE870F5}"/>
    <dgm:cxn modelId="{44D88861-0622-44F9-98F8-593943BB9D08}" type="presParOf" srcId="{B655A5FB-9E74-4B93-BFC8-C4789623EF51}" destId="{D68B89A9-6E2B-4593-95C7-44E9E66BD232}" srcOrd="0" destOrd="0" presId="urn:microsoft.com/office/officeart/2005/8/layout/hList7"/>
    <dgm:cxn modelId="{029D55DA-7767-44FE-8ACB-2A30E5BF9597}" type="presParOf" srcId="{B655A5FB-9E74-4B93-BFC8-C4789623EF51}" destId="{00EB27D0-3FF2-4D46-A5C6-1A442E67DA66}" srcOrd="1" destOrd="0" presId="urn:microsoft.com/office/officeart/2005/8/layout/hList7"/>
    <dgm:cxn modelId="{A0539566-FAC0-4C23-9049-E62FC5973561}" type="presParOf" srcId="{00EB27D0-3FF2-4D46-A5C6-1A442E67DA66}" destId="{24A1B79F-606F-4620-8711-0030A02AB873}" srcOrd="0" destOrd="0" presId="urn:microsoft.com/office/officeart/2005/8/layout/hList7"/>
    <dgm:cxn modelId="{7DE96068-2F16-442D-B116-835945A18831}" type="presParOf" srcId="{24A1B79F-606F-4620-8711-0030A02AB873}" destId="{9DA42C44-F8F4-473B-B520-6CACC60A46E6}" srcOrd="0" destOrd="0" presId="urn:microsoft.com/office/officeart/2005/8/layout/hList7"/>
    <dgm:cxn modelId="{AEE31BA9-B15A-4E7E-B122-319993F958DB}" type="presParOf" srcId="{24A1B79F-606F-4620-8711-0030A02AB873}" destId="{E22F3A12-2C54-4DA1-9410-697AF010CD16}" srcOrd="1" destOrd="0" presId="urn:microsoft.com/office/officeart/2005/8/layout/hList7"/>
    <dgm:cxn modelId="{0C2BEF58-B20B-4DEF-BEA9-FF1FBE174D8D}" type="presParOf" srcId="{24A1B79F-606F-4620-8711-0030A02AB873}" destId="{5D6FCD22-D6A8-4B46-8D16-C6D00429D983}" srcOrd="2" destOrd="0" presId="urn:microsoft.com/office/officeart/2005/8/layout/hList7"/>
    <dgm:cxn modelId="{CEB98B64-6813-4062-84D4-0FA5497AA98C}" type="presParOf" srcId="{24A1B79F-606F-4620-8711-0030A02AB873}" destId="{66A9EFEE-0402-486F-9825-39082474459A}" srcOrd="3" destOrd="0" presId="urn:microsoft.com/office/officeart/2005/8/layout/hList7"/>
    <dgm:cxn modelId="{14F27EBF-EC96-4587-9743-23A77359609E}" type="presParOf" srcId="{00EB27D0-3FF2-4D46-A5C6-1A442E67DA66}" destId="{7819F8A0-9B0F-44FF-BFA4-34CE80C6C85E}" srcOrd="1" destOrd="0" presId="urn:microsoft.com/office/officeart/2005/8/layout/hList7"/>
    <dgm:cxn modelId="{DC485611-0991-4B48-9D3B-A13BDBCE9711}" type="presParOf" srcId="{00EB27D0-3FF2-4D46-A5C6-1A442E67DA66}" destId="{269DF9B9-2AE4-4DCA-9477-4A0717440125}" srcOrd="2" destOrd="0" presId="urn:microsoft.com/office/officeart/2005/8/layout/hList7"/>
    <dgm:cxn modelId="{B6D4E86F-0ED9-4E28-B9A3-135E6986E7C6}" type="presParOf" srcId="{269DF9B9-2AE4-4DCA-9477-4A0717440125}" destId="{2F33BDDD-D3CC-4127-9F93-5D415F28BD62}" srcOrd="0" destOrd="0" presId="urn:microsoft.com/office/officeart/2005/8/layout/hList7"/>
    <dgm:cxn modelId="{EB3B7E2F-BC3C-4EDB-9604-0614635904C0}" type="presParOf" srcId="{269DF9B9-2AE4-4DCA-9477-4A0717440125}" destId="{0B1C7046-9749-4273-85F7-43831CD87222}" srcOrd="1" destOrd="0" presId="urn:microsoft.com/office/officeart/2005/8/layout/hList7"/>
    <dgm:cxn modelId="{8410048D-CEF7-4A70-BAE6-BFA0F6D05DDE}" type="presParOf" srcId="{269DF9B9-2AE4-4DCA-9477-4A0717440125}" destId="{238E30BE-4332-416F-AB85-3F4A00088DFD}" srcOrd="2" destOrd="0" presId="urn:microsoft.com/office/officeart/2005/8/layout/hList7"/>
    <dgm:cxn modelId="{989B9005-C609-4FEE-8273-A27CF0441F81}" type="presParOf" srcId="{269DF9B9-2AE4-4DCA-9477-4A0717440125}" destId="{BD862FD2-0C4F-4919-821A-BA749406A72E}" srcOrd="3" destOrd="0" presId="urn:microsoft.com/office/officeart/2005/8/layout/hList7"/>
    <dgm:cxn modelId="{CDD17B05-7D64-4E7F-9D4D-FC1F11E140AF}" type="presParOf" srcId="{00EB27D0-3FF2-4D46-A5C6-1A442E67DA66}" destId="{60EF8830-D679-4DA0-994E-65B400D43277}" srcOrd="3" destOrd="0" presId="urn:microsoft.com/office/officeart/2005/8/layout/hList7"/>
    <dgm:cxn modelId="{45BF582D-6AEA-4A0D-8BCB-25290D6C80F2}" type="presParOf" srcId="{00EB27D0-3FF2-4D46-A5C6-1A442E67DA66}" destId="{2FCB661E-13B7-4A70-B2F5-A08BB4C8E8CA}" srcOrd="4" destOrd="0" presId="urn:microsoft.com/office/officeart/2005/8/layout/hList7"/>
    <dgm:cxn modelId="{1E4BECEB-DCAF-4C38-8E0F-CDB825B45752}" type="presParOf" srcId="{2FCB661E-13B7-4A70-B2F5-A08BB4C8E8CA}" destId="{4206A5B0-FA6B-4175-992D-F57E39C38963}" srcOrd="0" destOrd="0" presId="urn:microsoft.com/office/officeart/2005/8/layout/hList7"/>
    <dgm:cxn modelId="{594BA63D-2FD0-412C-AC0E-1797F65A22B4}" type="presParOf" srcId="{2FCB661E-13B7-4A70-B2F5-A08BB4C8E8CA}" destId="{6DF18098-4A0D-4B4C-8858-FFA5868F1C42}" srcOrd="1" destOrd="0" presId="urn:microsoft.com/office/officeart/2005/8/layout/hList7"/>
    <dgm:cxn modelId="{CE6170B8-53F8-42CE-AEE5-C526499F1376}" type="presParOf" srcId="{2FCB661E-13B7-4A70-B2F5-A08BB4C8E8CA}" destId="{8B3F880E-8B4D-42AA-B85C-F48F309ED04C}" srcOrd="2" destOrd="0" presId="urn:microsoft.com/office/officeart/2005/8/layout/hList7"/>
    <dgm:cxn modelId="{CC45338D-6D95-432A-9C37-FD24DD33565E}" type="presParOf" srcId="{2FCB661E-13B7-4A70-B2F5-A08BB4C8E8CA}" destId="{829B97BA-0AD1-4975-A9FD-1E000C91CBEA}" srcOrd="3" destOrd="0" presId="urn:microsoft.com/office/officeart/2005/8/layout/hList7"/>
    <dgm:cxn modelId="{D8B6E219-E137-4244-BAC7-C3B0E9745A1C}" type="presParOf" srcId="{00EB27D0-3FF2-4D46-A5C6-1A442E67DA66}" destId="{35B8BD6C-8DD9-4050-9E3F-EAA123BF13C8}" srcOrd="5" destOrd="0" presId="urn:microsoft.com/office/officeart/2005/8/layout/hList7"/>
    <dgm:cxn modelId="{C54D9071-6AD5-4EFD-856B-518A9320E8A1}" type="presParOf" srcId="{00EB27D0-3FF2-4D46-A5C6-1A442E67DA66}" destId="{3F05594B-8E6F-428C-8A2F-57FD8A33ED6D}" srcOrd="6" destOrd="0" presId="urn:microsoft.com/office/officeart/2005/8/layout/hList7"/>
    <dgm:cxn modelId="{F2AEB3FE-40F5-4E63-ABCC-8E8901E4D6E5}" type="presParOf" srcId="{3F05594B-8E6F-428C-8A2F-57FD8A33ED6D}" destId="{5AF70535-EEC6-40D4-9211-96F7E47D2533}" srcOrd="0" destOrd="0" presId="urn:microsoft.com/office/officeart/2005/8/layout/hList7"/>
    <dgm:cxn modelId="{DCC43252-5C60-437E-B514-480B92342182}" type="presParOf" srcId="{3F05594B-8E6F-428C-8A2F-57FD8A33ED6D}" destId="{F19A9BA6-A911-41D8-8515-37D58075892B}" srcOrd="1" destOrd="0" presId="urn:microsoft.com/office/officeart/2005/8/layout/hList7"/>
    <dgm:cxn modelId="{3E89F1C9-B088-46BF-A0F0-876A070334C3}" type="presParOf" srcId="{3F05594B-8E6F-428C-8A2F-57FD8A33ED6D}" destId="{366FF60E-8642-484B-B1D8-8FB54E34F025}" srcOrd="2" destOrd="0" presId="urn:microsoft.com/office/officeart/2005/8/layout/hList7"/>
    <dgm:cxn modelId="{BD4B6347-6D99-48CC-B32B-2E69ADE1CE96}" type="presParOf" srcId="{3F05594B-8E6F-428C-8A2F-57FD8A33ED6D}" destId="{1F45BD2E-A323-464E-AAA4-F30EE8DB14B7}" srcOrd="3" destOrd="0" presId="urn:microsoft.com/office/officeart/2005/8/layout/hList7"/>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55C4A07-14F9-4A49-BAD5-282C8531E682}" type="doc">
      <dgm:prSet loTypeId="urn:microsoft.com/office/officeart/2005/8/layout/hList7" loCatId="process" qsTypeId="urn:microsoft.com/office/officeart/2005/8/quickstyle/simple2" qsCatId="simple" csTypeId="urn:microsoft.com/office/officeart/2005/8/colors/accent1_2" csCatId="accent1" phldr="1"/>
      <dgm:spPr/>
      <dgm:t>
        <a:bodyPr/>
        <a:lstStyle/>
        <a:p>
          <a:endParaRPr lang="de-DE"/>
        </a:p>
      </dgm:t>
    </dgm:pt>
    <dgm:pt modelId="{33518250-A981-4BD1-BDDC-E9AC503B7685}">
      <dgm:prSet custT="1"/>
      <dgm:spPr>
        <a:solidFill>
          <a:schemeClr val="bg2">
            <a:lumMod val="75000"/>
            <a:alpha val="87000"/>
          </a:schemeClr>
        </a:solidFill>
        <a:ln w="38100" cap="flat" cmpd="sng" algn="ctr">
          <a:solidFill>
            <a:srgbClr val="FFFFFF">
              <a:hueOff val="0"/>
              <a:satOff val="0"/>
              <a:lumOff val="0"/>
              <a:alphaOff val="0"/>
            </a:srgbClr>
          </a:solidFill>
          <a:prstDash val="solid"/>
        </a:ln>
        <a:effectLst/>
      </dgm:spPr>
      <dgm:t>
        <a:bodyPr spcFirstLastPara="0" vert="horz" wrap="square" lIns="41910" tIns="41910" rIns="41910" bIns="0" numCol="1" spcCol="1270" anchor="b" anchorCtr="1"/>
        <a:lstStyle/>
        <a:p>
          <a:pPr marL="0" lvl="0" indent="0" algn="ctr" defTabSz="488950">
            <a:lnSpc>
              <a:spcPct val="90000"/>
            </a:lnSpc>
            <a:spcBef>
              <a:spcPct val="0"/>
            </a:spcBef>
            <a:spcAft>
              <a:spcPct val="35000"/>
            </a:spcAft>
            <a:buNone/>
          </a:pPr>
          <a:r>
            <a:rPr lang="de-DE" sz="1800" b="1" kern="1200" dirty="0">
              <a:ln>
                <a:noFill/>
              </a:ln>
              <a:solidFill>
                <a:schemeClr val="bg1"/>
              </a:solidFill>
              <a:latin typeface="Bahnschrift Light" panose="020B0502040204020203" pitchFamily="34" charset="0"/>
              <a:ea typeface="+mn-ea"/>
              <a:cs typeface="+mn-cs"/>
            </a:rPr>
            <a:t>Naive Bayes</a:t>
          </a:r>
        </a:p>
      </dgm:t>
    </dgm:pt>
    <dgm:pt modelId="{2D3C30A6-D444-4A2D-9C7C-31BAC112A0FE}" type="parTrans" cxnId="{682095CA-80A3-4BFE-ADCB-F50543FD990C}">
      <dgm:prSet/>
      <dgm:spPr/>
      <dgm:t>
        <a:bodyPr/>
        <a:lstStyle/>
        <a:p>
          <a:endParaRPr lang="de-DE" sz="1800">
            <a:latin typeface="Bahnschrift Light Condensed" panose="020B0502040204020203" pitchFamily="34" charset="0"/>
          </a:endParaRPr>
        </a:p>
      </dgm:t>
    </dgm:pt>
    <dgm:pt modelId="{8656647E-87D7-4CB8-B24F-4A85DE19438B}" type="sibTrans" cxnId="{682095CA-80A3-4BFE-ADCB-F50543FD990C}">
      <dgm:prSet/>
      <dgm:spPr/>
      <dgm:t>
        <a:bodyPr/>
        <a:lstStyle/>
        <a:p>
          <a:endParaRPr lang="de-DE" sz="1800">
            <a:latin typeface="Bahnschrift Light Condensed" panose="020B0502040204020203" pitchFamily="34" charset="0"/>
          </a:endParaRPr>
        </a:p>
      </dgm:t>
    </dgm:pt>
    <dgm:pt modelId="{EABFA581-E007-4635-B134-89B858099B15}">
      <dgm:prSet custT="1"/>
      <dgm:spPr>
        <a:solidFill>
          <a:schemeClr val="bg2">
            <a:lumMod val="75000"/>
            <a:alpha val="87000"/>
          </a:schemeClr>
        </a:solidFill>
        <a:ln w="38100" cap="flat" cmpd="sng" algn="ctr">
          <a:solidFill>
            <a:srgbClr val="FFFFFF">
              <a:hueOff val="0"/>
              <a:satOff val="0"/>
              <a:lumOff val="0"/>
              <a:alphaOff val="0"/>
            </a:srgbClr>
          </a:solidFill>
          <a:prstDash val="solid"/>
        </a:ln>
        <a:effectLst/>
      </dgm:spPr>
      <dgm:t>
        <a:bodyPr spcFirstLastPara="0" vert="horz" wrap="square" lIns="41910" tIns="41910" rIns="41910" bIns="0" numCol="1" spcCol="1270" anchor="b" anchorCtr="1"/>
        <a:lstStyle/>
        <a:p>
          <a:r>
            <a:rPr lang="de-DE" sz="1800" b="1" kern="1200" dirty="0">
              <a:ln>
                <a:noFill/>
              </a:ln>
              <a:solidFill>
                <a:schemeClr val="bg1"/>
              </a:solidFill>
              <a:latin typeface="Bahnschrift Light Condensed" panose="020B0502040204020203" pitchFamily="34" charset="0"/>
            </a:rPr>
            <a:t>Support Vektor </a:t>
          </a:r>
          <a:r>
            <a:rPr lang="de-DE" sz="1800" b="1" kern="1200" dirty="0" err="1">
              <a:ln>
                <a:noFill/>
              </a:ln>
              <a:solidFill>
                <a:schemeClr val="bg1"/>
              </a:solidFill>
              <a:latin typeface="Bahnschrift Light Condensed" panose="020B0502040204020203" pitchFamily="34" charset="0"/>
            </a:rPr>
            <a:t>Machine</a:t>
          </a:r>
          <a:endParaRPr lang="de-DE" sz="1800" b="1" kern="1200" dirty="0">
            <a:ln>
              <a:noFill/>
            </a:ln>
            <a:solidFill>
              <a:schemeClr val="bg1"/>
            </a:solidFill>
            <a:latin typeface="Bahnschrift Light Condensed" panose="020B0502040204020203" pitchFamily="34" charset="0"/>
            <a:ea typeface="+mn-ea"/>
            <a:cs typeface="+mn-cs"/>
          </a:endParaRPr>
        </a:p>
      </dgm:t>
    </dgm:pt>
    <dgm:pt modelId="{68C79726-BBD4-4FDD-878B-2768B4EA8991}" type="parTrans" cxnId="{A4DF3F19-59E0-4FBB-8CC9-1BBA189D1DD3}">
      <dgm:prSet/>
      <dgm:spPr/>
      <dgm:t>
        <a:bodyPr/>
        <a:lstStyle/>
        <a:p>
          <a:endParaRPr lang="de-DE" sz="1800">
            <a:latin typeface="Bahnschrift Light Condensed" panose="020B0502040204020203" pitchFamily="34" charset="0"/>
          </a:endParaRPr>
        </a:p>
      </dgm:t>
    </dgm:pt>
    <dgm:pt modelId="{87169445-AD79-446A-B770-479A8163DF1D}" type="sibTrans" cxnId="{A4DF3F19-59E0-4FBB-8CC9-1BBA189D1DD3}">
      <dgm:prSet/>
      <dgm:spPr/>
      <dgm:t>
        <a:bodyPr/>
        <a:lstStyle/>
        <a:p>
          <a:endParaRPr lang="de-DE" sz="1800">
            <a:latin typeface="Bahnschrift Light Condensed" panose="020B0502040204020203" pitchFamily="34" charset="0"/>
          </a:endParaRPr>
        </a:p>
      </dgm:t>
    </dgm:pt>
    <dgm:pt modelId="{055470C6-D5DB-4C40-A67D-24CB9CCF5BBE}">
      <dgm:prSet custT="1"/>
      <dgm:spPr>
        <a:solidFill>
          <a:schemeClr val="bg2">
            <a:lumMod val="75000"/>
            <a:alpha val="87000"/>
          </a:schemeClr>
        </a:solidFill>
        <a:effectLst/>
      </dgm:spPr>
      <dgm:t>
        <a:bodyPr vert="horz" bIns="0" anchor="b" anchorCtr="1"/>
        <a:lstStyle/>
        <a:p>
          <a:r>
            <a:rPr lang="de-DE" sz="1800" b="1" kern="1200" dirty="0" err="1">
              <a:ln>
                <a:noFill/>
              </a:ln>
              <a:solidFill>
                <a:schemeClr val="bg1"/>
              </a:solidFill>
              <a:latin typeface="Bahnschrift Light Condensed" panose="020B0502040204020203" pitchFamily="34" charset="0"/>
              <a:ea typeface="+mn-ea"/>
              <a:cs typeface="+mn-cs"/>
            </a:rPr>
            <a:t>Decision</a:t>
          </a:r>
          <a:r>
            <a:rPr lang="de-DE" sz="1800" b="1" kern="1200" dirty="0">
              <a:ln>
                <a:noFill/>
              </a:ln>
              <a:solidFill>
                <a:schemeClr val="bg1"/>
              </a:solidFill>
              <a:latin typeface="Bahnschrift Light Condensed" panose="020B0502040204020203" pitchFamily="34" charset="0"/>
              <a:ea typeface="+mn-ea"/>
              <a:cs typeface="+mn-cs"/>
            </a:rPr>
            <a:t> </a:t>
          </a:r>
          <a:r>
            <a:rPr lang="de-DE" sz="1800" b="1" kern="1200" dirty="0" err="1">
              <a:ln>
                <a:noFill/>
              </a:ln>
              <a:solidFill>
                <a:schemeClr val="bg1"/>
              </a:solidFill>
              <a:latin typeface="Bahnschrift Light Condensed" panose="020B0502040204020203" pitchFamily="34" charset="0"/>
              <a:ea typeface="+mn-ea"/>
              <a:cs typeface="+mn-cs"/>
            </a:rPr>
            <a:t>Tree</a:t>
          </a:r>
          <a:endParaRPr lang="de-DE" sz="1800" b="1" kern="1200" dirty="0">
            <a:ln>
              <a:noFill/>
            </a:ln>
            <a:solidFill>
              <a:schemeClr val="bg1"/>
            </a:solidFill>
            <a:latin typeface="Bahnschrift Light Condensed" panose="020B0502040204020203" pitchFamily="34" charset="0"/>
            <a:ea typeface="+mn-ea"/>
            <a:cs typeface="+mn-cs"/>
          </a:endParaRPr>
        </a:p>
      </dgm:t>
    </dgm:pt>
    <dgm:pt modelId="{029A76E5-65C1-48E8-8E05-E1D17C387CBD}" type="parTrans" cxnId="{1B41C3CB-4996-4763-8BB9-E8B66EDE5CFA}">
      <dgm:prSet/>
      <dgm:spPr/>
      <dgm:t>
        <a:bodyPr/>
        <a:lstStyle/>
        <a:p>
          <a:endParaRPr lang="de-DE" sz="1800">
            <a:latin typeface="Bahnschrift Light Condensed" panose="020B0502040204020203" pitchFamily="34" charset="0"/>
          </a:endParaRPr>
        </a:p>
      </dgm:t>
    </dgm:pt>
    <dgm:pt modelId="{4A640F45-1B0C-4A75-9FA5-3C7E7AE870F5}" type="sibTrans" cxnId="{1B41C3CB-4996-4763-8BB9-E8B66EDE5CFA}">
      <dgm:prSet/>
      <dgm:spPr/>
      <dgm:t>
        <a:bodyPr/>
        <a:lstStyle/>
        <a:p>
          <a:endParaRPr lang="de-DE" sz="1800">
            <a:latin typeface="Bahnschrift Light Condensed" panose="020B0502040204020203" pitchFamily="34" charset="0"/>
          </a:endParaRPr>
        </a:p>
      </dgm:t>
    </dgm:pt>
    <dgm:pt modelId="{257DACD8-8A08-4D81-94EB-D299742D845E}">
      <dgm:prSet custT="1"/>
      <dgm:spPr>
        <a:solidFill>
          <a:schemeClr val="bg2">
            <a:lumMod val="75000"/>
            <a:alpha val="87000"/>
          </a:schemeClr>
        </a:solidFill>
        <a:ln w="38100" cap="flat" cmpd="sng" algn="ctr">
          <a:solidFill>
            <a:srgbClr val="FFFFFF">
              <a:hueOff val="0"/>
              <a:satOff val="0"/>
              <a:lumOff val="0"/>
              <a:alphaOff val="0"/>
            </a:srgbClr>
          </a:solidFill>
          <a:prstDash val="solid"/>
        </a:ln>
        <a:effectLst/>
      </dgm:spPr>
      <dgm:t>
        <a:bodyPr spcFirstLastPara="0" vert="horz" wrap="square" lIns="41910" tIns="41910" rIns="41910" bIns="0" numCol="1" spcCol="1270" anchor="b" anchorCtr="1"/>
        <a:lstStyle/>
        <a:p>
          <a:pPr marL="0" lvl="0" indent="0" algn="ctr" defTabSz="488950">
            <a:lnSpc>
              <a:spcPct val="90000"/>
            </a:lnSpc>
            <a:spcBef>
              <a:spcPct val="0"/>
            </a:spcBef>
            <a:spcAft>
              <a:spcPct val="35000"/>
            </a:spcAft>
            <a:buNone/>
          </a:pPr>
          <a:r>
            <a:rPr lang="de-DE" sz="1800" b="1" kern="1200" dirty="0">
              <a:ln>
                <a:noFill/>
              </a:ln>
              <a:solidFill>
                <a:schemeClr val="bg1"/>
              </a:solidFill>
              <a:latin typeface="Bahnschrift Light Condensed" panose="020B0502040204020203" pitchFamily="34" charset="0"/>
              <a:ea typeface="+mn-ea"/>
              <a:cs typeface="+mn-cs"/>
            </a:rPr>
            <a:t>Neuronales Netz</a:t>
          </a:r>
        </a:p>
      </dgm:t>
    </dgm:pt>
    <dgm:pt modelId="{34295A92-F1D7-4211-868A-B2903A1AF167}" type="parTrans" cxnId="{5AFC31B2-B1FF-44D7-BCC2-4FEE2D24B5A5}">
      <dgm:prSet/>
      <dgm:spPr/>
      <dgm:t>
        <a:bodyPr/>
        <a:lstStyle/>
        <a:p>
          <a:endParaRPr lang="de-DE" sz="1800">
            <a:latin typeface="Bahnschrift Light Condensed" panose="020B0502040204020203" pitchFamily="34" charset="0"/>
          </a:endParaRPr>
        </a:p>
      </dgm:t>
    </dgm:pt>
    <dgm:pt modelId="{61D72755-C7E3-44A9-BF48-684AC608344F}" type="sibTrans" cxnId="{5AFC31B2-B1FF-44D7-BCC2-4FEE2D24B5A5}">
      <dgm:prSet/>
      <dgm:spPr/>
      <dgm:t>
        <a:bodyPr/>
        <a:lstStyle/>
        <a:p>
          <a:endParaRPr lang="de-DE" sz="1800">
            <a:latin typeface="Bahnschrift Light Condensed" panose="020B0502040204020203" pitchFamily="34" charset="0"/>
          </a:endParaRPr>
        </a:p>
      </dgm:t>
    </dgm:pt>
    <dgm:pt modelId="{B655A5FB-9E74-4B93-BFC8-C4789623EF51}" type="pres">
      <dgm:prSet presAssocID="{455C4A07-14F9-4A49-BAD5-282C8531E682}" presName="Name0" presStyleCnt="0">
        <dgm:presLayoutVars>
          <dgm:dir/>
          <dgm:resizeHandles val="exact"/>
        </dgm:presLayoutVars>
      </dgm:prSet>
      <dgm:spPr/>
    </dgm:pt>
    <dgm:pt modelId="{D68B89A9-6E2B-4593-95C7-44E9E66BD232}" type="pres">
      <dgm:prSet presAssocID="{455C4A07-14F9-4A49-BAD5-282C8531E682}" presName="fgShape" presStyleLbl="fgShp" presStyleIdx="0" presStyleCnt="1" custScaleX="108696" custScaleY="221511" custLinFactY="17077" custLinFactNeighborY="100000"/>
      <dgm:spPr>
        <a:prstGeom prst="mathPlus">
          <a:avLst/>
        </a:prstGeom>
        <a:noFill/>
        <a:ln>
          <a:noFill/>
        </a:ln>
      </dgm:spPr>
    </dgm:pt>
    <dgm:pt modelId="{00EB27D0-3FF2-4D46-A5C6-1A442E67DA66}" type="pres">
      <dgm:prSet presAssocID="{455C4A07-14F9-4A49-BAD5-282C8531E682}" presName="linComp" presStyleCnt="0"/>
      <dgm:spPr/>
    </dgm:pt>
    <dgm:pt modelId="{24A1B79F-606F-4620-8711-0030A02AB873}" type="pres">
      <dgm:prSet presAssocID="{33518250-A981-4BD1-BDDC-E9AC503B7685}" presName="compNode" presStyleCnt="0"/>
      <dgm:spPr/>
    </dgm:pt>
    <dgm:pt modelId="{9DA42C44-F8F4-473B-B520-6CACC60A46E6}" type="pres">
      <dgm:prSet presAssocID="{33518250-A981-4BD1-BDDC-E9AC503B7685}" presName="bkgdShape" presStyleLbl="node1" presStyleIdx="0" presStyleCnt="4" custLinFactNeighborX="2400"/>
      <dgm:spPr/>
    </dgm:pt>
    <dgm:pt modelId="{E22F3A12-2C54-4DA1-9410-697AF010CD16}" type="pres">
      <dgm:prSet presAssocID="{33518250-A981-4BD1-BDDC-E9AC503B7685}" presName="nodeTx" presStyleLbl="node1" presStyleIdx="0" presStyleCnt="4">
        <dgm:presLayoutVars>
          <dgm:bulletEnabled val="1"/>
        </dgm:presLayoutVars>
      </dgm:prSet>
      <dgm:spPr/>
    </dgm:pt>
    <dgm:pt modelId="{5D6FCD22-D6A8-4B46-8D16-C6D00429D983}" type="pres">
      <dgm:prSet presAssocID="{33518250-A981-4BD1-BDDC-E9AC503B7685}" presName="invisiNode" presStyleLbl="node1" presStyleIdx="0" presStyleCnt="4"/>
      <dgm:spPr/>
    </dgm:pt>
    <dgm:pt modelId="{66A9EFEE-0402-486F-9825-39082474459A}" type="pres">
      <dgm:prSet presAssocID="{33518250-A981-4BD1-BDDC-E9AC503B7685}" presName="imagNode" presStyleLbl="fgImgPlace1" presStyleIdx="0" presStyleCnt="4">
        <dgm:style>
          <a:lnRef idx="2">
            <a:schemeClr val="accent2"/>
          </a:lnRef>
          <a:fillRef idx="1">
            <a:schemeClr val="lt1"/>
          </a:fillRef>
          <a:effectRef idx="0">
            <a:schemeClr val="accent2"/>
          </a:effectRef>
          <a:fontRef idx="minor">
            <a:schemeClr val="dk1"/>
          </a:fontRef>
        </dgm:style>
      </dgm:prSet>
      <dgm:spPr>
        <a:xfrm>
          <a:off x="64058"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 modelId="{7819F8A0-9B0F-44FF-BFA4-34CE80C6C85E}" type="pres">
      <dgm:prSet presAssocID="{8656647E-87D7-4CB8-B24F-4A85DE19438B}" presName="sibTrans" presStyleLbl="sibTrans2D1" presStyleIdx="0" presStyleCnt="0"/>
      <dgm:spPr/>
    </dgm:pt>
    <dgm:pt modelId="{269DF9B9-2AE4-4DCA-9477-4A0717440125}" type="pres">
      <dgm:prSet presAssocID="{EABFA581-E007-4635-B134-89B858099B15}" presName="compNode" presStyleCnt="0"/>
      <dgm:spPr/>
    </dgm:pt>
    <dgm:pt modelId="{2F33BDDD-D3CC-4127-9F93-5D415F28BD62}" type="pres">
      <dgm:prSet presAssocID="{EABFA581-E007-4635-B134-89B858099B15}" presName="bkgdShape" presStyleLbl="node1" presStyleIdx="1" presStyleCnt="4"/>
      <dgm:spPr/>
    </dgm:pt>
    <dgm:pt modelId="{0B1C7046-9749-4273-85F7-43831CD87222}" type="pres">
      <dgm:prSet presAssocID="{EABFA581-E007-4635-B134-89B858099B15}" presName="nodeTx" presStyleLbl="node1" presStyleIdx="1" presStyleCnt="4">
        <dgm:presLayoutVars>
          <dgm:bulletEnabled val="1"/>
        </dgm:presLayoutVars>
      </dgm:prSet>
      <dgm:spPr/>
    </dgm:pt>
    <dgm:pt modelId="{238E30BE-4332-416F-AB85-3F4A00088DFD}" type="pres">
      <dgm:prSet presAssocID="{EABFA581-E007-4635-B134-89B858099B15}" presName="invisiNode" presStyleLbl="node1" presStyleIdx="1" presStyleCnt="4"/>
      <dgm:spPr/>
    </dgm:pt>
    <dgm:pt modelId="{BD862FD2-0C4F-4919-821A-BA749406A72E}" type="pres">
      <dgm:prSet presAssocID="{EABFA581-E007-4635-B134-89B858099B15}" presName="imagNode" presStyleLbl="fgImgPlace1" presStyleIdx="1" presStyleCnt="4"/>
      <dgm:spPr>
        <a:xfrm>
          <a:off x="1512780"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 modelId="{60EF8830-D679-4DA0-994E-65B400D43277}" type="pres">
      <dgm:prSet presAssocID="{87169445-AD79-446A-B770-479A8163DF1D}" presName="sibTrans" presStyleLbl="sibTrans2D1" presStyleIdx="0" presStyleCnt="0"/>
      <dgm:spPr/>
    </dgm:pt>
    <dgm:pt modelId="{2FCB661E-13B7-4A70-B2F5-A08BB4C8E8CA}" type="pres">
      <dgm:prSet presAssocID="{055470C6-D5DB-4C40-A67D-24CB9CCF5BBE}" presName="compNode" presStyleCnt="0"/>
      <dgm:spPr/>
    </dgm:pt>
    <dgm:pt modelId="{4206A5B0-FA6B-4175-992D-F57E39C38963}" type="pres">
      <dgm:prSet presAssocID="{055470C6-D5DB-4C40-A67D-24CB9CCF5BBE}" presName="bkgdShape" presStyleLbl="node1" presStyleIdx="2" presStyleCnt="4"/>
      <dgm:spPr/>
    </dgm:pt>
    <dgm:pt modelId="{6DF18098-4A0D-4B4C-8858-FFA5868F1C42}" type="pres">
      <dgm:prSet presAssocID="{055470C6-D5DB-4C40-A67D-24CB9CCF5BBE}" presName="nodeTx" presStyleLbl="node1" presStyleIdx="2" presStyleCnt="4">
        <dgm:presLayoutVars>
          <dgm:bulletEnabled val="1"/>
        </dgm:presLayoutVars>
      </dgm:prSet>
      <dgm:spPr/>
    </dgm:pt>
    <dgm:pt modelId="{8B3F880E-8B4D-42AA-B85C-F48F309ED04C}" type="pres">
      <dgm:prSet presAssocID="{055470C6-D5DB-4C40-A67D-24CB9CCF5BBE}" presName="invisiNode" presStyleLbl="node1" presStyleIdx="2" presStyleCnt="4"/>
      <dgm:spPr/>
    </dgm:pt>
    <dgm:pt modelId="{829B97BA-0AD1-4975-A9FD-1E000C91CBEA}" type="pres">
      <dgm:prSet presAssocID="{055470C6-D5DB-4C40-A67D-24CB9CCF5BBE}" presName="imagNode" presStyleLbl="fgImgPlace1" presStyleIdx="2" presStyleCnt="4"/>
      <dgm:spPr>
        <a:xfrm>
          <a:off x="2961501"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 modelId="{35B8BD6C-8DD9-4050-9E3F-EAA123BF13C8}" type="pres">
      <dgm:prSet presAssocID="{4A640F45-1B0C-4A75-9FA5-3C7E7AE870F5}" presName="sibTrans" presStyleLbl="sibTrans2D1" presStyleIdx="0" presStyleCnt="0"/>
      <dgm:spPr/>
    </dgm:pt>
    <dgm:pt modelId="{3F05594B-8E6F-428C-8A2F-57FD8A33ED6D}" type="pres">
      <dgm:prSet presAssocID="{257DACD8-8A08-4D81-94EB-D299742D845E}" presName="compNode" presStyleCnt="0"/>
      <dgm:spPr/>
    </dgm:pt>
    <dgm:pt modelId="{5AF70535-EEC6-40D4-9211-96F7E47D2533}" type="pres">
      <dgm:prSet presAssocID="{257DACD8-8A08-4D81-94EB-D299742D845E}" presName="bkgdShape" presStyleLbl="node1" presStyleIdx="3" presStyleCnt="4" custLinFactNeighborX="95" custLinFactNeighborY="-352"/>
      <dgm:spPr/>
    </dgm:pt>
    <dgm:pt modelId="{F19A9BA6-A911-41D8-8515-37D58075892B}" type="pres">
      <dgm:prSet presAssocID="{257DACD8-8A08-4D81-94EB-D299742D845E}" presName="nodeTx" presStyleLbl="node1" presStyleIdx="3" presStyleCnt="4">
        <dgm:presLayoutVars>
          <dgm:bulletEnabled val="1"/>
        </dgm:presLayoutVars>
      </dgm:prSet>
      <dgm:spPr/>
    </dgm:pt>
    <dgm:pt modelId="{366FF60E-8642-484B-B1D8-8FB54E34F025}" type="pres">
      <dgm:prSet presAssocID="{257DACD8-8A08-4D81-94EB-D299742D845E}" presName="invisiNode" presStyleLbl="node1" presStyleIdx="3" presStyleCnt="4"/>
      <dgm:spPr/>
    </dgm:pt>
    <dgm:pt modelId="{1F45BD2E-A323-464E-AAA4-F30EE8DB14B7}" type="pres">
      <dgm:prSet presAssocID="{257DACD8-8A08-4D81-94EB-D299742D845E}" presName="imagNode" presStyleLbl="fgImgPlace1" presStyleIdx="3" presStyleCnt="4"/>
      <dgm:spPr>
        <a:xfrm>
          <a:off x="4410222"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Lst>
  <dgm:cxnLst>
    <dgm:cxn modelId="{A4DF3F19-59E0-4FBB-8CC9-1BBA189D1DD3}" srcId="{455C4A07-14F9-4A49-BAD5-282C8531E682}" destId="{EABFA581-E007-4635-B134-89B858099B15}" srcOrd="1" destOrd="0" parTransId="{68C79726-BBD4-4FDD-878B-2768B4EA8991}" sibTransId="{87169445-AD79-446A-B770-479A8163DF1D}"/>
    <dgm:cxn modelId="{EB0C3123-879F-49E1-AA55-9A2A27F18AC0}" type="presOf" srcId="{257DACD8-8A08-4D81-94EB-D299742D845E}" destId="{5AF70535-EEC6-40D4-9211-96F7E47D2533}" srcOrd="0" destOrd="0" presId="urn:microsoft.com/office/officeart/2005/8/layout/hList7"/>
    <dgm:cxn modelId="{EAACC925-0EA6-4DA2-B6D3-09482D1A4F0A}" type="presOf" srcId="{33518250-A981-4BD1-BDDC-E9AC503B7685}" destId="{E22F3A12-2C54-4DA1-9410-697AF010CD16}" srcOrd="1" destOrd="0" presId="urn:microsoft.com/office/officeart/2005/8/layout/hList7"/>
    <dgm:cxn modelId="{B61F6B28-9C8A-4771-8201-889C8D7B4C16}" type="presOf" srcId="{4A640F45-1B0C-4A75-9FA5-3C7E7AE870F5}" destId="{35B8BD6C-8DD9-4050-9E3F-EAA123BF13C8}" srcOrd="0" destOrd="0" presId="urn:microsoft.com/office/officeart/2005/8/layout/hList7"/>
    <dgm:cxn modelId="{8340103D-CE35-48D9-A6C8-3A300E64ACB7}" type="presOf" srcId="{87169445-AD79-446A-B770-479A8163DF1D}" destId="{60EF8830-D679-4DA0-994E-65B400D43277}" srcOrd="0" destOrd="0" presId="urn:microsoft.com/office/officeart/2005/8/layout/hList7"/>
    <dgm:cxn modelId="{9B60C97A-4BDF-4287-89EC-C9C0E61BA5D6}" type="presOf" srcId="{455C4A07-14F9-4A49-BAD5-282C8531E682}" destId="{B655A5FB-9E74-4B93-BFC8-C4789623EF51}" srcOrd="0" destOrd="0" presId="urn:microsoft.com/office/officeart/2005/8/layout/hList7"/>
    <dgm:cxn modelId="{030BFA92-2741-401C-93EB-D2EF2C2FBCAA}" type="presOf" srcId="{8656647E-87D7-4CB8-B24F-4A85DE19438B}" destId="{7819F8A0-9B0F-44FF-BFA4-34CE80C6C85E}" srcOrd="0" destOrd="0" presId="urn:microsoft.com/office/officeart/2005/8/layout/hList7"/>
    <dgm:cxn modelId="{8D0C87A2-DE0F-470D-9ED0-3C3E0091AE4C}" type="presOf" srcId="{257DACD8-8A08-4D81-94EB-D299742D845E}" destId="{F19A9BA6-A911-41D8-8515-37D58075892B}" srcOrd="1" destOrd="0" presId="urn:microsoft.com/office/officeart/2005/8/layout/hList7"/>
    <dgm:cxn modelId="{67CEF2AA-48A3-4072-A214-17D6A5BC4FC5}" type="presOf" srcId="{EABFA581-E007-4635-B134-89B858099B15}" destId="{0B1C7046-9749-4273-85F7-43831CD87222}" srcOrd="1" destOrd="0" presId="urn:microsoft.com/office/officeart/2005/8/layout/hList7"/>
    <dgm:cxn modelId="{5AFC31B2-B1FF-44D7-BCC2-4FEE2D24B5A5}" srcId="{455C4A07-14F9-4A49-BAD5-282C8531E682}" destId="{257DACD8-8A08-4D81-94EB-D299742D845E}" srcOrd="3" destOrd="0" parTransId="{34295A92-F1D7-4211-868A-B2903A1AF167}" sibTransId="{61D72755-C7E3-44A9-BF48-684AC608344F}"/>
    <dgm:cxn modelId="{B73B9BBA-EDEB-4B4A-9E13-E5654568B897}" type="presOf" srcId="{055470C6-D5DB-4C40-A67D-24CB9CCF5BBE}" destId="{4206A5B0-FA6B-4175-992D-F57E39C38963}" srcOrd="0" destOrd="0" presId="urn:microsoft.com/office/officeart/2005/8/layout/hList7"/>
    <dgm:cxn modelId="{EC52E0BA-8EC1-4927-94B6-806DB72D1D39}" type="presOf" srcId="{33518250-A981-4BD1-BDDC-E9AC503B7685}" destId="{9DA42C44-F8F4-473B-B520-6CACC60A46E6}" srcOrd="0" destOrd="0" presId="urn:microsoft.com/office/officeart/2005/8/layout/hList7"/>
    <dgm:cxn modelId="{7DBEEEBA-374A-493F-B6A8-691A058A2F15}" type="presOf" srcId="{EABFA581-E007-4635-B134-89B858099B15}" destId="{2F33BDDD-D3CC-4127-9F93-5D415F28BD62}" srcOrd="0" destOrd="0" presId="urn:microsoft.com/office/officeart/2005/8/layout/hList7"/>
    <dgm:cxn modelId="{E95DBDC5-45D4-49E6-8B40-1893A3EF57E4}" type="presOf" srcId="{055470C6-D5DB-4C40-A67D-24CB9CCF5BBE}" destId="{6DF18098-4A0D-4B4C-8858-FFA5868F1C42}" srcOrd="1" destOrd="0" presId="urn:microsoft.com/office/officeart/2005/8/layout/hList7"/>
    <dgm:cxn modelId="{682095CA-80A3-4BFE-ADCB-F50543FD990C}" srcId="{455C4A07-14F9-4A49-BAD5-282C8531E682}" destId="{33518250-A981-4BD1-BDDC-E9AC503B7685}" srcOrd="0" destOrd="0" parTransId="{2D3C30A6-D444-4A2D-9C7C-31BAC112A0FE}" sibTransId="{8656647E-87D7-4CB8-B24F-4A85DE19438B}"/>
    <dgm:cxn modelId="{1B41C3CB-4996-4763-8BB9-E8B66EDE5CFA}" srcId="{455C4A07-14F9-4A49-BAD5-282C8531E682}" destId="{055470C6-D5DB-4C40-A67D-24CB9CCF5BBE}" srcOrd="2" destOrd="0" parTransId="{029A76E5-65C1-48E8-8E05-E1D17C387CBD}" sibTransId="{4A640F45-1B0C-4A75-9FA5-3C7E7AE870F5}"/>
    <dgm:cxn modelId="{44D88861-0622-44F9-98F8-593943BB9D08}" type="presParOf" srcId="{B655A5FB-9E74-4B93-BFC8-C4789623EF51}" destId="{D68B89A9-6E2B-4593-95C7-44E9E66BD232}" srcOrd="0" destOrd="0" presId="urn:microsoft.com/office/officeart/2005/8/layout/hList7"/>
    <dgm:cxn modelId="{029D55DA-7767-44FE-8ACB-2A30E5BF9597}" type="presParOf" srcId="{B655A5FB-9E74-4B93-BFC8-C4789623EF51}" destId="{00EB27D0-3FF2-4D46-A5C6-1A442E67DA66}" srcOrd="1" destOrd="0" presId="urn:microsoft.com/office/officeart/2005/8/layout/hList7"/>
    <dgm:cxn modelId="{A0539566-FAC0-4C23-9049-E62FC5973561}" type="presParOf" srcId="{00EB27D0-3FF2-4D46-A5C6-1A442E67DA66}" destId="{24A1B79F-606F-4620-8711-0030A02AB873}" srcOrd="0" destOrd="0" presId="urn:microsoft.com/office/officeart/2005/8/layout/hList7"/>
    <dgm:cxn modelId="{7DE96068-2F16-442D-B116-835945A18831}" type="presParOf" srcId="{24A1B79F-606F-4620-8711-0030A02AB873}" destId="{9DA42C44-F8F4-473B-B520-6CACC60A46E6}" srcOrd="0" destOrd="0" presId="urn:microsoft.com/office/officeart/2005/8/layout/hList7"/>
    <dgm:cxn modelId="{AEE31BA9-B15A-4E7E-B122-319993F958DB}" type="presParOf" srcId="{24A1B79F-606F-4620-8711-0030A02AB873}" destId="{E22F3A12-2C54-4DA1-9410-697AF010CD16}" srcOrd="1" destOrd="0" presId="urn:microsoft.com/office/officeart/2005/8/layout/hList7"/>
    <dgm:cxn modelId="{0C2BEF58-B20B-4DEF-BEA9-FF1FBE174D8D}" type="presParOf" srcId="{24A1B79F-606F-4620-8711-0030A02AB873}" destId="{5D6FCD22-D6A8-4B46-8D16-C6D00429D983}" srcOrd="2" destOrd="0" presId="urn:microsoft.com/office/officeart/2005/8/layout/hList7"/>
    <dgm:cxn modelId="{CEB98B64-6813-4062-84D4-0FA5497AA98C}" type="presParOf" srcId="{24A1B79F-606F-4620-8711-0030A02AB873}" destId="{66A9EFEE-0402-486F-9825-39082474459A}" srcOrd="3" destOrd="0" presId="urn:microsoft.com/office/officeart/2005/8/layout/hList7"/>
    <dgm:cxn modelId="{14F27EBF-EC96-4587-9743-23A77359609E}" type="presParOf" srcId="{00EB27D0-3FF2-4D46-A5C6-1A442E67DA66}" destId="{7819F8A0-9B0F-44FF-BFA4-34CE80C6C85E}" srcOrd="1" destOrd="0" presId="urn:microsoft.com/office/officeart/2005/8/layout/hList7"/>
    <dgm:cxn modelId="{DC485611-0991-4B48-9D3B-A13BDBCE9711}" type="presParOf" srcId="{00EB27D0-3FF2-4D46-A5C6-1A442E67DA66}" destId="{269DF9B9-2AE4-4DCA-9477-4A0717440125}" srcOrd="2" destOrd="0" presId="urn:microsoft.com/office/officeart/2005/8/layout/hList7"/>
    <dgm:cxn modelId="{B6D4E86F-0ED9-4E28-B9A3-135E6986E7C6}" type="presParOf" srcId="{269DF9B9-2AE4-4DCA-9477-4A0717440125}" destId="{2F33BDDD-D3CC-4127-9F93-5D415F28BD62}" srcOrd="0" destOrd="0" presId="urn:microsoft.com/office/officeart/2005/8/layout/hList7"/>
    <dgm:cxn modelId="{EB3B7E2F-BC3C-4EDB-9604-0614635904C0}" type="presParOf" srcId="{269DF9B9-2AE4-4DCA-9477-4A0717440125}" destId="{0B1C7046-9749-4273-85F7-43831CD87222}" srcOrd="1" destOrd="0" presId="urn:microsoft.com/office/officeart/2005/8/layout/hList7"/>
    <dgm:cxn modelId="{8410048D-CEF7-4A70-BAE6-BFA0F6D05DDE}" type="presParOf" srcId="{269DF9B9-2AE4-4DCA-9477-4A0717440125}" destId="{238E30BE-4332-416F-AB85-3F4A00088DFD}" srcOrd="2" destOrd="0" presId="urn:microsoft.com/office/officeart/2005/8/layout/hList7"/>
    <dgm:cxn modelId="{989B9005-C609-4FEE-8273-A27CF0441F81}" type="presParOf" srcId="{269DF9B9-2AE4-4DCA-9477-4A0717440125}" destId="{BD862FD2-0C4F-4919-821A-BA749406A72E}" srcOrd="3" destOrd="0" presId="urn:microsoft.com/office/officeart/2005/8/layout/hList7"/>
    <dgm:cxn modelId="{CDD17B05-7D64-4E7F-9D4D-FC1F11E140AF}" type="presParOf" srcId="{00EB27D0-3FF2-4D46-A5C6-1A442E67DA66}" destId="{60EF8830-D679-4DA0-994E-65B400D43277}" srcOrd="3" destOrd="0" presId="urn:microsoft.com/office/officeart/2005/8/layout/hList7"/>
    <dgm:cxn modelId="{45BF582D-6AEA-4A0D-8BCB-25290D6C80F2}" type="presParOf" srcId="{00EB27D0-3FF2-4D46-A5C6-1A442E67DA66}" destId="{2FCB661E-13B7-4A70-B2F5-A08BB4C8E8CA}" srcOrd="4" destOrd="0" presId="urn:microsoft.com/office/officeart/2005/8/layout/hList7"/>
    <dgm:cxn modelId="{1E4BECEB-DCAF-4C38-8E0F-CDB825B45752}" type="presParOf" srcId="{2FCB661E-13B7-4A70-B2F5-A08BB4C8E8CA}" destId="{4206A5B0-FA6B-4175-992D-F57E39C38963}" srcOrd="0" destOrd="0" presId="urn:microsoft.com/office/officeart/2005/8/layout/hList7"/>
    <dgm:cxn modelId="{594BA63D-2FD0-412C-AC0E-1797F65A22B4}" type="presParOf" srcId="{2FCB661E-13B7-4A70-B2F5-A08BB4C8E8CA}" destId="{6DF18098-4A0D-4B4C-8858-FFA5868F1C42}" srcOrd="1" destOrd="0" presId="urn:microsoft.com/office/officeart/2005/8/layout/hList7"/>
    <dgm:cxn modelId="{CE6170B8-53F8-42CE-AEE5-C526499F1376}" type="presParOf" srcId="{2FCB661E-13B7-4A70-B2F5-A08BB4C8E8CA}" destId="{8B3F880E-8B4D-42AA-B85C-F48F309ED04C}" srcOrd="2" destOrd="0" presId="urn:microsoft.com/office/officeart/2005/8/layout/hList7"/>
    <dgm:cxn modelId="{CC45338D-6D95-432A-9C37-FD24DD33565E}" type="presParOf" srcId="{2FCB661E-13B7-4A70-B2F5-A08BB4C8E8CA}" destId="{829B97BA-0AD1-4975-A9FD-1E000C91CBEA}" srcOrd="3" destOrd="0" presId="urn:microsoft.com/office/officeart/2005/8/layout/hList7"/>
    <dgm:cxn modelId="{D8B6E219-E137-4244-BAC7-C3B0E9745A1C}" type="presParOf" srcId="{00EB27D0-3FF2-4D46-A5C6-1A442E67DA66}" destId="{35B8BD6C-8DD9-4050-9E3F-EAA123BF13C8}" srcOrd="5" destOrd="0" presId="urn:microsoft.com/office/officeart/2005/8/layout/hList7"/>
    <dgm:cxn modelId="{C54D9071-6AD5-4EFD-856B-518A9320E8A1}" type="presParOf" srcId="{00EB27D0-3FF2-4D46-A5C6-1A442E67DA66}" destId="{3F05594B-8E6F-428C-8A2F-57FD8A33ED6D}" srcOrd="6" destOrd="0" presId="urn:microsoft.com/office/officeart/2005/8/layout/hList7"/>
    <dgm:cxn modelId="{F2AEB3FE-40F5-4E63-ABCC-8E8901E4D6E5}" type="presParOf" srcId="{3F05594B-8E6F-428C-8A2F-57FD8A33ED6D}" destId="{5AF70535-EEC6-40D4-9211-96F7E47D2533}" srcOrd="0" destOrd="0" presId="urn:microsoft.com/office/officeart/2005/8/layout/hList7"/>
    <dgm:cxn modelId="{DCC43252-5C60-437E-B514-480B92342182}" type="presParOf" srcId="{3F05594B-8E6F-428C-8A2F-57FD8A33ED6D}" destId="{F19A9BA6-A911-41D8-8515-37D58075892B}" srcOrd="1" destOrd="0" presId="urn:microsoft.com/office/officeart/2005/8/layout/hList7"/>
    <dgm:cxn modelId="{3E89F1C9-B088-46BF-A0F0-876A070334C3}" type="presParOf" srcId="{3F05594B-8E6F-428C-8A2F-57FD8A33ED6D}" destId="{366FF60E-8642-484B-B1D8-8FB54E34F025}" srcOrd="2" destOrd="0" presId="urn:microsoft.com/office/officeart/2005/8/layout/hList7"/>
    <dgm:cxn modelId="{BD4B6347-6D99-48CC-B32B-2E69ADE1CE96}" type="presParOf" srcId="{3F05594B-8E6F-428C-8A2F-57FD8A33ED6D}" destId="{1F45BD2E-A323-464E-AAA4-F30EE8DB14B7}" srcOrd="3" destOrd="0" presId="urn:microsoft.com/office/officeart/2005/8/layout/hList7"/>
  </dgm:cxnLst>
  <dgm:bg>
    <a:noFill/>
  </dgm:bg>
  <dgm:whole/>
  <dgm:extLst>
    <a:ext uri="http://schemas.microsoft.com/office/drawing/2008/diagram">
      <dsp:dataModelExt xmlns:dsp="http://schemas.microsoft.com/office/drawing/2008/diagram" relId="rId1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55C4A07-14F9-4A49-BAD5-282C8531E682}" type="doc">
      <dgm:prSet loTypeId="urn:microsoft.com/office/officeart/2005/8/layout/hList7" loCatId="process" qsTypeId="urn:microsoft.com/office/officeart/2005/8/quickstyle/simple2" qsCatId="simple" csTypeId="urn:microsoft.com/office/officeart/2005/8/colors/accent1_2" csCatId="accent1" phldr="1"/>
      <dgm:spPr/>
      <dgm:t>
        <a:bodyPr/>
        <a:lstStyle/>
        <a:p>
          <a:endParaRPr lang="de-DE"/>
        </a:p>
      </dgm:t>
    </dgm:pt>
    <dgm:pt modelId="{33518250-A981-4BD1-BDDC-E9AC503B7685}">
      <dgm:prSet custT="1"/>
      <dgm:spPr>
        <a:solidFill>
          <a:schemeClr val="bg2">
            <a:lumMod val="75000"/>
            <a:alpha val="87000"/>
          </a:schemeClr>
        </a:solidFill>
        <a:ln w="38100" cap="flat" cmpd="sng" algn="ctr">
          <a:solidFill>
            <a:srgbClr val="FFFFFF">
              <a:hueOff val="0"/>
              <a:satOff val="0"/>
              <a:lumOff val="0"/>
              <a:alphaOff val="0"/>
            </a:srgbClr>
          </a:solidFill>
          <a:prstDash val="solid"/>
        </a:ln>
        <a:effectLst/>
      </dgm:spPr>
      <dgm:t>
        <a:bodyPr spcFirstLastPara="0" vert="horz" wrap="square" lIns="41910" tIns="41910" rIns="41910" bIns="0" numCol="1" spcCol="1270" anchor="b" anchorCtr="1"/>
        <a:lstStyle/>
        <a:p>
          <a:pPr marL="0" lvl="0" indent="0" algn="ctr" defTabSz="488950">
            <a:lnSpc>
              <a:spcPct val="90000"/>
            </a:lnSpc>
            <a:spcBef>
              <a:spcPct val="0"/>
            </a:spcBef>
            <a:spcAft>
              <a:spcPct val="35000"/>
            </a:spcAft>
            <a:buNone/>
          </a:pPr>
          <a:r>
            <a:rPr lang="de-DE" sz="1800" b="1" kern="1200" dirty="0">
              <a:ln>
                <a:noFill/>
              </a:ln>
              <a:solidFill>
                <a:schemeClr val="bg1"/>
              </a:solidFill>
              <a:latin typeface="Bahnschrift" panose="020B0502040204020203" pitchFamily="34" charset="0"/>
              <a:ea typeface="+mn-ea"/>
              <a:cs typeface="+mn-cs"/>
            </a:rPr>
            <a:t>k-</a:t>
          </a:r>
          <a:r>
            <a:rPr lang="de-DE" sz="1800" b="1" kern="1200" dirty="0" err="1">
              <a:ln>
                <a:noFill/>
              </a:ln>
              <a:solidFill>
                <a:schemeClr val="bg1"/>
              </a:solidFill>
              <a:latin typeface="Bahnschrift" panose="020B0502040204020203" pitchFamily="34" charset="0"/>
              <a:ea typeface="+mn-ea"/>
              <a:cs typeface="+mn-cs"/>
            </a:rPr>
            <a:t>Means</a:t>
          </a:r>
          <a:r>
            <a:rPr lang="de-DE" sz="1800" b="1" kern="1200" dirty="0">
              <a:ln>
                <a:noFill/>
              </a:ln>
              <a:solidFill>
                <a:schemeClr val="bg1"/>
              </a:solidFill>
              <a:latin typeface="Bahnschrift" panose="020B0502040204020203" pitchFamily="34" charset="0"/>
              <a:ea typeface="+mn-ea"/>
              <a:cs typeface="+mn-cs"/>
            </a:rPr>
            <a:t> </a:t>
          </a:r>
        </a:p>
      </dgm:t>
    </dgm:pt>
    <dgm:pt modelId="{2D3C30A6-D444-4A2D-9C7C-31BAC112A0FE}" type="parTrans" cxnId="{682095CA-80A3-4BFE-ADCB-F50543FD990C}">
      <dgm:prSet/>
      <dgm:spPr/>
      <dgm:t>
        <a:bodyPr/>
        <a:lstStyle/>
        <a:p>
          <a:endParaRPr lang="de-DE" sz="1800">
            <a:latin typeface="Bahnschrift Light Condensed" panose="020B0502040204020203" pitchFamily="34" charset="0"/>
          </a:endParaRPr>
        </a:p>
      </dgm:t>
    </dgm:pt>
    <dgm:pt modelId="{8656647E-87D7-4CB8-B24F-4A85DE19438B}" type="sibTrans" cxnId="{682095CA-80A3-4BFE-ADCB-F50543FD990C}">
      <dgm:prSet/>
      <dgm:spPr/>
      <dgm:t>
        <a:bodyPr/>
        <a:lstStyle/>
        <a:p>
          <a:endParaRPr lang="de-DE" sz="1800">
            <a:latin typeface="Bahnschrift Light Condensed" panose="020B0502040204020203" pitchFamily="34" charset="0"/>
          </a:endParaRPr>
        </a:p>
      </dgm:t>
    </dgm:pt>
    <dgm:pt modelId="{EABFA581-E007-4635-B134-89B858099B15}">
      <dgm:prSet custT="1"/>
      <dgm:spPr>
        <a:solidFill>
          <a:schemeClr val="bg2">
            <a:lumMod val="75000"/>
            <a:alpha val="87000"/>
          </a:schemeClr>
        </a:solidFill>
        <a:ln w="38100" cap="flat" cmpd="sng" algn="ctr">
          <a:solidFill>
            <a:srgbClr val="FFFFFF">
              <a:hueOff val="0"/>
              <a:satOff val="0"/>
              <a:lumOff val="0"/>
              <a:alphaOff val="0"/>
            </a:srgbClr>
          </a:solidFill>
          <a:prstDash val="solid"/>
        </a:ln>
        <a:effectLst/>
      </dgm:spPr>
      <dgm:t>
        <a:bodyPr spcFirstLastPara="0" vert="horz" wrap="square" lIns="41910" tIns="41910" rIns="41910" bIns="0" numCol="1" spcCol="1270" anchor="b" anchorCtr="1"/>
        <a:lstStyle/>
        <a:p>
          <a:r>
            <a:rPr lang="de-DE" sz="1800" b="1" kern="1200" dirty="0">
              <a:ln>
                <a:noFill/>
              </a:ln>
              <a:solidFill>
                <a:schemeClr val="bg1"/>
              </a:solidFill>
              <a:latin typeface="Bahnschrift" panose="020B0502040204020203" pitchFamily="34" charset="0"/>
            </a:rPr>
            <a:t>KNN</a:t>
          </a:r>
          <a:endParaRPr lang="de-DE" sz="1800" b="1" kern="1200" dirty="0">
            <a:ln>
              <a:noFill/>
            </a:ln>
            <a:solidFill>
              <a:schemeClr val="bg1"/>
            </a:solidFill>
            <a:latin typeface="Bahnschrift" panose="020B0502040204020203" pitchFamily="34" charset="0"/>
            <a:ea typeface="+mn-ea"/>
            <a:cs typeface="+mn-cs"/>
          </a:endParaRPr>
        </a:p>
      </dgm:t>
    </dgm:pt>
    <dgm:pt modelId="{68C79726-BBD4-4FDD-878B-2768B4EA8991}" type="parTrans" cxnId="{A4DF3F19-59E0-4FBB-8CC9-1BBA189D1DD3}">
      <dgm:prSet/>
      <dgm:spPr/>
      <dgm:t>
        <a:bodyPr/>
        <a:lstStyle/>
        <a:p>
          <a:endParaRPr lang="de-DE" sz="1800">
            <a:latin typeface="Bahnschrift Light Condensed" panose="020B0502040204020203" pitchFamily="34" charset="0"/>
          </a:endParaRPr>
        </a:p>
      </dgm:t>
    </dgm:pt>
    <dgm:pt modelId="{87169445-AD79-446A-B770-479A8163DF1D}" type="sibTrans" cxnId="{A4DF3F19-59E0-4FBB-8CC9-1BBA189D1DD3}">
      <dgm:prSet/>
      <dgm:spPr/>
      <dgm:t>
        <a:bodyPr/>
        <a:lstStyle/>
        <a:p>
          <a:endParaRPr lang="de-DE" sz="1800">
            <a:latin typeface="Bahnschrift Light Condensed" panose="020B0502040204020203" pitchFamily="34" charset="0"/>
          </a:endParaRPr>
        </a:p>
      </dgm:t>
    </dgm:pt>
    <dgm:pt modelId="{055470C6-D5DB-4C40-A67D-24CB9CCF5BBE}">
      <dgm:prSet custT="1"/>
      <dgm:spPr>
        <a:solidFill>
          <a:srgbClr val="FE8533">
            <a:alpha val="87000"/>
          </a:srgbClr>
        </a:solidFill>
        <a:effectLst/>
      </dgm:spPr>
      <dgm:t>
        <a:bodyPr vert="horz" bIns="0" anchor="b" anchorCtr="1"/>
        <a:lstStyle/>
        <a:p>
          <a:r>
            <a:rPr lang="de-DE" sz="1800" b="1" kern="1200" dirty="0">
              <a:ln>
                <a:noFill/>
              </a:ln>
              <a:solidFill>
                <a:schemeClr val="bg1"/>
              </a:solidFill>
              <a:latin typeface="Bahnschrift" panose="020B0502040204020203" pitchFamily="34" charset="0"/>
            </a:rPr>
            <a:t>Lineare </a:t>
          </a:r>
          <a:r>
            <a:rPr lang="de-DE" sz="1800" b="1" kern="1200" dirty="0">
              <a:ln>
                <a:noFill/>
              </a:ln>
              <a:solidFill>
                <a:schemeClr val="bg1"/>
              </a:solidFill>
              <a:latin typeface="Bahnschrift" panose="020B0502040204020203" pitchFamily="34" charset="0"/>
              <a:ea typeface="+mn-ea"/>
              <a:cs typeface="+mn-cs"/>
            </a:rPr>
            <a:t>Regression</a:t>
          </a:r>
        </a:p>
      </dgm:t>
    </dgm:pt>
    <dgm:pt modelId="{029A76E5-65C1-48E8-8E05-E1D17C387CBD}" type="parTrans" cxnId="{1B41C3CB-4996-4763-8BB9-E8B66EDE5CFA}">
      <dgm:prSet/>
      <dgm:spPr/>
      <dgm:t>
        <a:bodyPr/>
        <a:lstStyle/>
        <a:p>
          <a:endParaRPr lang="de-DE" sz="1800">
            <a:latin typeface="Bahnschrift Light Condensed" panose="020B0502040204020203" pitchFamily="34" charset="0"/>
          </a:endParaRPr>
        </a:p>
      </dgm:t>
    </dgm:pt>
    <dgm:pt modelId="{4A640F45-1B0C-4A75-9FA5-3C7E7AE870F5}" type="sibTrans" cxnId="{1B41C3CB-4996-4763-8BB9-E8B66EDE5CFA}">
      <dgm:prSet/>
      <dgm:spPr/>
      <dgm:t>
        <a:bodyPr/>
        <a:lstStyle/>
        <a:p>
          <a:endParaRPr lang="de-DE" sz="1800">
            <a:latin typeface="Bahnschrift Light Condensed" panose="020B0502040204020203" pitchFamily="34" charset="0"/>
          </a:endParaRPr>
        </a:p>
      </dgm:t>
    </dgm:pt>
    <dgm:pt modelId="{257DACD8-8A08-4D81-94EB-D299742D845E}">
      <dgm:prSet custT="1"/>
      <dgm:spPr>
        <a:solidFill>
          <a:schemeClr val="bg2">
            <a:lumMod val="75000"/>
            <a:alpha val="87000"/>
          </a:schemeClr>
        </a:solidFill>
        <a:ln w="38100" cap="flat" cmpd="sng" algn="ctr">
          <a:solidFill>
            <a:srgbClr val="FFFFFF">
              <a:hueOff val="0"/>
              <a:satOff val="0"/>
              <a:lumOff val="0"/>
              <a:alphaOff val="0"/>
            </a:srgbClr>
          </a:solidFill>
          <a:prstDash val="solid"/>
        </a:ln>
        <a:effectLst/>
      </dgm:spPr>
      <dgm:t>
        <a:bodyPr spcFirstLastPara="0" vert="horz" wrap="square" lIns="41910" tIns="41910" rIns="41910" bIns="0" numCol="1" spcCol="1270" anchor="b" anchorCtr="1"/>
        <a:lstStyle/>
        <a:p>
          <a:pPr marL="0" lvl="0" indent="0" algn="ctr" defTabSz="488950">
            <a:lnSpc>
              <a:spcPct val="90000"/>
            </a:lnSpc>
            <a:spcBef>
              <a:spcPct val="0"/>
            </a:spcBef>
            <a:spcAft>
              <a:spcPct val="35000"/>
            </a:spcAft>
            <a:buNone/>
          </a:pPr>
          <a:r>
            <a:rPr lang="de-DE" sz="1800" b="1" kern="1200" dirty="0" err="1">
              <a:ln>
                <a:noFill/>
              </a:ln>
              <a:solidFill>
                <a:schemeClr val="bg1"/>
              </a:solidFill>
              <a:latin typeface="Bahnschrift" panose="020B0502040204020203" pitchFamily="34" charset="0"/>
              <a:ea typeface="+mn-ea"/>
              <a:cs typeface="+mn-cs"/>
            </a:rPr>
            <a:t>Logist</a:t>
          </a:r>
          <a:r>
            <a:rPr lang="de-DE" sz="1800" b="1" kern="1200" dirty="0">
              <a:ln>
                <a:noFill/>
              </a:ln>
              <a:solidFill>
                <a:schemeClr val="bg1"/>
              </a:solidFill>
              <a:latin typeface="Bahnschrift" panose="020B0502040204020203" pitchFamily="34" charset="0"/>
              <a:ea typeface="+mn-ea"/>
              <a:cs typeface="+mn-cs"/>
            </a:rPr>
            <a:t>. Regression</a:t>
          </a:r>
        </a:p>
      </dgm:t>
    </dgm:pt>
    <dgm:pt modelId="{34295A92-F1D7-4211-868A-B2903A1AF167}" type="parTrans" cxnId="{5AFC31B2-B1FF-44D7-BCC2-4FEE2D24B5A5}">
      <dgm:prSet/>
      <dgm:spPr/>
      <dgm:t>
        <a:bodyPr/>
        <a:lstStyle/>
        <a:p>
          <a:endParaRPr lang="de-DE" sz="1800">
            <a:latin typeface="Bahnschrift Light Condensed" panose="020B0502040204020203" pitchFamily="34" charset="0"/>
          </a:endParaRPr>
        </a:p>
      </dgm:t>
    </dgm:pt>
    <dgm:pt modelId="{61D72755-C7E3-44A9-BF48-684AC608344F}" type="sibTrans" cxnId="{5AFC31B2-B1FF-44D7-BCC2-4FEE2D24B5A5}">
      <dgm:prSet/>
      <dgm:spPr/>
      <dgm:t>
        <a:bodyPr/>
        <a:lstStyle/>
        <a:p>
          <a:endParaRPr lang="de-DE" sz="1800">
            <a:latin typeface="Bahnschrift Light Condensed" panose="020B0502040204020203" pitchFamily="34" charset="0"/>
          </a:endParaRPr>
        </a:p>
      </dgm:t>
    </dgm:pt>
    <dgm:pt modelId="{B655A5FB-9E74-4B93-BFC8-C4789623EF51}" type="pres">
      <dgm:prSet presAssocID="{455C4A07-14F9-4A49-BAD5-282C8531E682}" presName="Name0" presStyleCnt="0">
        <dgm:presLayoutVars>
          <dgm:dir/>
          <dgm:resizeHandles val="exact"/>
        </dgm:presLayoutVars>
      </dgm:prSet>
      <dgm:spPr/>
    </dgm:pt>
    <dgm:pt modelId="{D68B89A9-6E2B-4593-95C7-44E9E66BD232}" type="pres">
      <dgm:prSet presAssocID="{455C4A07-14F9-4A49-BAD5-282C8531E682}" presName="fgShape" presStyleLbl="fgShp" presStyleIdx="0" presStyleCnt="1" custScaleX="108696" custScaleY="221511" custLinFactY="17077" custLinFactNeighborY="100000"/>
      <dgm:spPr>
        <a:prstGeom prst="mathPlus">
          <a:avLst/>
        </a:prstGeom>
        <a:noFill/>
        <a:ln>
          <a:noFill/>
        </a:ln>
      </dgm:spPr>
    </dgm:pt>
    <dgm:pt modelId="{00EB27D0-3FF2-4D46-A5C6-1A442E67DA66}" type="pres">
      <dgm:prSet presAssocID="{455C4A07-14F9-4A49-BAD5-282C8531E682}" presName="linComp" presStyleCnt="0"/>
      <dgm:spPr/>
    </dgm:pt>
    <dgm:pt modelId="{24A1B79F-606F-4620-8711-0030A02AB873}" type="pres">
      <dgm:prSet presAssocID="{33518250-A981-4BD1-BDDC-E9AC503B7685}" presName="compNode" presStyleCnt="0"/>
      <dgm:spPr/>
    </dgm:pt>
    <dgm:pt modelId="{9DA42C44-F8F4-473B-B520-6CACC60A46E6}" type="pres">
      <dgm:prSet presAssocID="{33518250-A981-4BD1-BDDC-E9AC503B7685}" presName="bkgdShape" presStyleLbl="node1" presStyleIdx="0" presStyleCnt="4" custLinFactNeighborX="2400"/>
      <dgm:spPr/>
    </dgm:pt>
    <dgm:pt modelId="{E22F3A12-2C54-4DA1-9410-697AF010CD16}" type="pres">
      <dgm:prSet presAssocID="{33518250-A981-4BD1-BDDC-E9AC503B7685}" presName="nodeTx" presStyleLbl="node1" presStyleIdx="0" presStyleCnt="4">
        <dgm:presLayoutVars>
          <dgm:bulletEnabled val="1"/>
        </dgm:presLayoutVars>
      </dgm:prSet>
      <dgm:spPr/>
    </dgm:pt>
    <dgm:pt modelId="{5D6FCD22-D6A8-4B46-8D16-C6D00429D983}" type="pres">
      <dgm:prSet presAssocID="{33518250-A981-4BD1-BDDC-E9AC503B7685}" presName="invisiNode" presStyleLbl="node1" presStyleIdx="0" presStyleCnt="4"/>
      <dgm:spPr/>
    </dgm:pt>
    <dgm:pt modelId="{66A9EFEE-0402-486F-9825-39082474459A}" type="pres">
      <dgm:prSet presAssocID="{33518250-A981-4BD1-BDDC-E9AC503B7685}" presName="imagNode" presStyleLbl="fgImgPlace1" presStyleIdx="0" presStyleCnt="4">
        <dgm:style>
          <a:lnRef idx="2">
            <a:schemeClr val="accent2"/>
          </a:lnRef>
          <a:fillRef idx="1">
            <a:schemeClr val="lt1"/>
          </a:fillRef>
          <a:effectRef idx="0">
            <a:schemeClr val="accent2"/>
          </a:effectRef>
          <a:fontRef idx="minor">
            <a:schemeClr val="dk1"/>
          </a:fontRef>
        </dgm:style>
      </dgm:prSet>
      <dgm:spPr>
        <a:xfrm>
          <a:off x="64058"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 modelId="{7819F8A0-9B0F-44FF-BFA4-34CE80C6C85E}" type="pres">
      <dgm:prSet presAssocID="{8656647E-87D7-4CB8-B24F-4A85DE19438B}" presName="sibTrans" presStyleLbl="sibTrans2D1" presStyleIdx="0" presStyleCnt="0"/>
      <dgm:spPr/>
    </dgm:pt>
    <dgm:pt modelId="{269DF9B9-2AE4-4DCA-9477-4A0717440125}" type="pres">
      <dgm:prSet presAssocID="{EABFA581-E007-4635-B134-89B858099B15}" presName="compNode" presStyleCnt="0"/>
      <dgm:spPr/>
    </dgm:pt>
    <dgm:pt modelId="{2F33BDDD-D3CC-4127-9F93-5D415F28BD62}" type="pres">
      <dgm:prSet presAssocID="{EABFA581-E007-4635-B134-89B858099B15}" presName="bkgdShape" presStyleLbl="node1" presStyleIdx="1" presStyleCnt="4"/>
      <dgm:spPr/>
    </dgm:pt>
    <dgm:pt modelId="{0B1C7046-9749-4273-85F7-43831CD87222}" type="pres">
      <dgm:prSet presAssocID="{EABFA581-E007-4635-B134-89B858099B15}" presName="nodeTx" presStyleLbl="node1" presStyleIdx="1" presStyleCnt="4">
        <dgm:presLayoutVars>
          <dgm:bulletEnabled val="1"/>
        </dgm:presLayoutVars>
      </dgm:prSet>
      <dgm:spPr/>
    </dgm:pt>
    <dgm:pt modelId="{238E30BE-4332-416F-AB85-3F4A00088DFD}" type="pres">
      <dgm:prSet presAssocID="{EABFA581-E007-4635-B134-89B858099B15}" presName="invisiNode" presStyleLbl="node1" presStyleIdx="1" presStyleCnt="4"/>
      <dgm:spPr/>
    </dgm:pt>
    <dgm:pt modelId="{BD862FD2-0C4F-4919-821A-BA749406A72E}" type="pres">
      <dgm:prSet presAssocID="{EABFA581-E007-4635-B134-89B858099B15}" presName="imagNode" presStyleLbl="fgImgPlace1" presStyleIdx="1" presStyleCnt="4"/>
      <dgm:spPr>
        <a:xfrm>
          <a:off x="1512780"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 modelId="{60EF8830-D679-4DA0-994E-65B400D43277}" type="pres">
      <dgm:prSet presAssocID="{87169445-AD79-446A-B770-479A8163DF1D}" presName="sibTrans" presStyleLbl="sibTrans2D1" presStyleIdx="0" presStyleCnt="0"/>
      <dgm:spPr/>
    </dgm:pt>
    <dgm:pt modelId="{2FCB661E-13B7-4A70-B2F5-A08BB4C8E8CA}" type="pres">
      <dgm:prSet presAssocID="{055470C6-D5DB-4C40-A67D-24CB9CCF5BBE}" presName="compNode" presStyleCnt="0"/>
      <dgm:spPr/>
    </dgm:pt>
    <dgm:pt modelId="{4206A5B0-FA6B-4175-992D-F57E39C38963}" type="pres">
      <dgm:prSet presAssocID="{055470C6-D5DB-4C40-A67D-24CB9CCF5BBE}" presName="bkgdShape" presStyleLbl="node1" presStyleIdx="2" presStyleCnt="4"/>
      <dgm:spPr/>
    </dgm:pt>
    <dgm:pt modelId="{6DF18098-4A0D-4B4C-8858-FFA5868F1C42}" type="pres">
      <dgm:prSet presAssocID="{055470C6-D5DB-4C40-A67D-24CB9CCF5BBE}" presName="nodeTx" presStyleLbl="node1" presStyleIdx="2" presStyleCnt="4">
        <dgm:presLayoutVars>
          <dgm:bulletEnabled val="1"/>
        </dgm:presLayoutVars>
      </dgm:prSet>
      <dgm:spPr/>
    </dgm:pt>
    <dgm:pt modelId="{8B3F880E-8B4D-42AA-B85C-F48F309ED04C}" type="pres">
      <dgm:prSet presAssocID="{055470C6-D5DB-4C40-A67D-24CB9CCF5BBE}" presName="invisiNode" presStyleLbl="node1" presStyleIdx="2" presStyleCnt="4"/>
      <dgm:spPr/>
    </dgm:pt>
    <dgm:pt modelId="{829B97BA-0AD1-4975-A9FD-1E000C91CBEA}" type="pres">
      <dgm:prSet presAssocID="{055470C6-D5DB-4C40-A67D-24CB9CCF5BBE}" presName="imagNode" presStyleLbl="fgImgPlace1" presStyleIdx="2" presStyleCnt="4"/>
      <dgm:spPr>
        <a:xfrm>
          <a:off x="2961501"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 modelId="{35B8BD6C-8DD9-4050-9E3F-EAA123BF13C8}" type="pres">
      <dgm:prSet presAssocID="{4A640F45-1B0C-4A75-9FA5-3C7E7AE870F5}" presName="sibTrans" presStyleLbl="sibTrans2D1" presStyleIdx="0" presStyleCnt="0"/>
      <dgm:spPr/>
    </dgm:pt>
    <dgm:pt modelId="{3F05594B-8E6F-428C-8A2F-57FD8A33ED6D}" type="pres">
      <dgm:prSet presAssocID="{257DACD8-8A08-4D81-94EB-D299742D845E}" presName="compNode" presStyleCnt="0"/>
      <dgm:spPr/>
    </dgm:pt>
    <dgm:pt modelId="{5AF70535-EEC6-40D4-9211-96F7E47D2533}" type="pres">
      <dgm:prSet presAssocID="{257DACD8-8A08-4D81-94EB-D299742D845E}" presName="bkgdShape" presStyleLbl="node1" presStyleIdx="3" presStyleCnt="4" custLinFactNeighborX="95" custLinFactNeighborY="155"/>
      <dgm:spPr/>
    </dgm:pt>
    <dgm:pt modelId="{F19A9BA6-A911-41D8-8515-37D58075892B}" type="pres">
      <dgm:prSet presAssocID="{257DACD8-8A08-4D81-94EB-D299742D845E}" presName="nodeTx" presStyleLbl="node1" presStyleIdx="3" presStyleCnt="4">
        <dgm:presLayoutVars>
          <dgm:bulletEnabled val="1"/>
        </dgm:presLayoutVars>
      </dgm:prSet>
      <dgm:spPr/>
    </dgm:pt>
    <dgm:pt modelId="{366FF60E-8642-484B-B1D8-8FB54E34F025}" type="pres">
      <dgm:prSet presAssocID="{257DACD8-8A08-4D81-94EB-D299742D845E}" presName="invisiNode" presStyleLbl="node1" presStyleIdx="3" presStyleCnt="4"/>
      <dgm:spPr/>
    </dgm:pt>
    <dgm:pt modelId="{1F45BD2E-A323-464E-AAA4-F30EE8DB14B7}" type="pres">
      <dgm:prSet presAssocID="{257DACD8-8A08-4D81-94EB-D299742D845E}" presName="imagNode" presStyleLbl="fgImgPlace1" presStyleIdx="3" presStyleCnt="4"/>
      <dgm:spPr>
        <a:xfrm>
          <a:off x="4410222"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Lst>
  <dgm:cxnLst>
    <dgm:cxn modelId="{A4DF3F19-59E0-4FBB-8CC9-1BBA189D1DD3}" srcId="{455C4A07-14F9-4A49-BAD5-282C8531E682}" destId="{EABFA581-E007-4635-B134-89B858099B15}" srcOrd="1" destOrd="0" parTransId="{68C79726-BBD4-4FDD-878B-2768B4EA8991}" sibTransId="{87169445-AD79-446A-B770-479A8163DF1D}"/>
    <dgm:cxn modelId="{EB0C3123-879F-49E1-AA55-9A2A27F18AC0}" type="presOf" srcId="{257DACD8-8A08-4D81-94EB-D299742D845E}" destId="{5AF70535-EEC6-40D4-9211-96F7E47D2533}" srcOrd="0" destOrd="0" presId="urn:microsoft.com/office/officeart/2005/8/layout/hList7"/>
    <dgm:cxn modelId="{EAACC925-0EA6-4DA2-B6D3-09482D1A4F0A}" type="presOf" srcId="{33518250-A981-4BD1-BDDC-E9AC503B7685}" destId="{E22F3A12-2C54-4DA1-9410-697AF010CD16}" srcOrd="1" destOrd="0" presId="urn:microsoft.com/office/officeart/2005/8/layout/hList7"/>
    <dgm:cxn modelId="{B61F6B28-9C8A-4771-8201-889C8D7B4C16}" type="presOf" srcId="{4A640F45-1B0C-4A75-9FA5-3C7E7AE870F5}" destId="{35B8BD6C-8DD9-4050-9E3F-EAA123BF13C8}" srcOrd="0" destOrd="0" presId="urn:microsoft.com/office/officeart/2005/8/layout/hList7"/>
    <dgm:cxn modelId="{8340103D-CE35-48D9-A6C8-3A300E64ACB7}" type="presOf" srcId="{87169445-AD79-446A-B770-479A8163DF1D}" destId="{60EF8830-D679-4DA0-994E-65B400D43277}" srcOrd="0" destOrd="0" presId="urn:microsoft.com/office/officeart/2005/8/layout/hList7"/>
    <dgm:cxn modelId="{9B60C97A-4BDF-4287-89EC-C9C0E61BA5D6}" type="presOf" srcId="{455C4A07-14F9-4A49-BAD5-282C8531E682}" destId="{B655A5FB-9E74-4B93-BFC8-C4789623EF51}" srcOrd="0" destOrd="0" presId="urn:microsoft.com/office/officeart/2005/8/layout/hList7"/>
    <dgm:cxn modelId="{030BFA92-2741-401C-93EB-D2EF2C2FBCAA}" type="presOf" srcId="{8656647E-87D7-4CB8-B24F-4A85DE19438B}" destId="{7819F8A0-9B0F-44FF-BFA4-34CE80C6C85E}" srcOrd="0" destOrd="0" presId="urn:microsoft.com/office/officeart/2005/8/layout/hList7"/>
    <dgm:cxn modelId="{8D0C87A2-DE0F-470D-9ED0-3C3E0091AE4C}" type="presOf" srcId="{257DACD8-8A08-4D81-94EB-D299742D845E}" destId="{F19A9BA6-A911-41D8-8515-37D58075892B}" srcOrd="1" destOrd="0" presId="urn:microsoft.com/office/officeart/2005/8/layout/hList7"/>
    <dgm:cxn modelId="{67CEF2AA-48A3-4072-A214-17D6A5BC4FC5}" type="presOf" srcId="{EABFA581-E007-4635-B134-89B858099B15}" destId="{0B1C7046-9749-4273-85F7-43831CD87222}" srcOrd="1" destOrd="0" presId="urn:microsoft.com/office/officeart/2005/8/layout/hList7"/>
    <dgm:cxn modelId="{5AFC31B2-B1FF-44D7-BCC2-4FEE2D24B5A5}" srcId="{455C4A07-14F9-4A49-BAD5-282C8531E682}" destId="{257DACD8-8A08-4D81-94EB-D299742D845E}" srcOrd="3" destOrd="0" parTransId="{34295A92-F1D7-4211-868A-B2903A1AF167}" sibTransId="{61D72755-C7E3-44A9-BF48-684AC608344F}"/>
    <dgm:cxn modelId="{B73B9BBA-EDEB-4B4A-9E13-E5654568B897}" type="presOf" srcId="{055470C6-D5DB-4C40-A67D-24CB9CCF5BBE}" destId="{4206A5B0-FA6B-4175-992D-F57E39C38963}" srcOrd="0" destOrd="0" presId="urn:microsoft.com/office/officeart/2005/8/layout/hList7"/>
    <dgm:cxn modelId="{EC52E0BA-8EC1-4927-94B6-806DB72D1D39}" type="presOf" srcId="{33518250-A981-4BD1-BDDC-E9AC503B7685}" destId="{9DA42C44-F8F4-473B-B520-6CACC60A46E6}" srcOrd="0" destOrd="0" presId="urn:microsoft.com/office/officeart/2005/8/layout/hList7"/>
    <dgm:cxn modelId="{7DBEEEBA-374A-493F-B6A8-691A058A2F15}" type="presOf" srcId="{EABFA581-E007-4635-B134-89B858099B15}" destId="{2F33BDDD-D3CC-4127-9F93-5D415F28BD62}" srcOrd="0" destOrd="0" presId="urn:microsoft.com/office/officeart/2005/8/layout/hList7"/>
    <dgm:cxn modelId="{E95DBDC5-45D4-49E6-8B40-1893A3EF57E4}" type="presOf" srcId="{055470C6-D5DB-4C40-A67D-24CB9CCF5BBE}" destId="{6DF18098-4A0D-4B4C-8858-FFA5868F1C42}" srcOrd="1" destOrd="0" presId="urn:microsoft.com/office/officeart/2005/8/layout/hList7"/>
    <dgm:cxn modelId="{682095CA-80A3-4BFE-ADCB-F50543FD990C}" srcId="{455C4A07-14F9-4A49-BAD5-282C8531E682}" destId="{33518250-A981-4BD1-BDDC-E9AC503B7685}" srcOrd="0" destOrd="0" parTransId="{2D3C30A6-D444-4A2D-9C7C-31BAC112A0FE}" sibTransId="{8656647E-87D7-4CB8-B24F-4A85DE19438B}"/>
    <dgm:cxn modelId="{1B41C3CB-4996-4763-8BB9-E8B66EDE5CFA}" srcId="{455C4A07-14F9-4A49-BAD5-282C8531E682}" destId="{055470C6-D5DB-4C40-A67D-24CB9CCF5BBE}" srcOrd="2" destOrd="0" parTransId="{029A76E5-65C1-48E8-8E05-E1D17C387CBD}" sibTransId="{4A640F45-1B0C-4A75-9FA5-3C7E7AE870F5}"/>
    <dgm:cxn modelId="{44D88861-0622-44F9-98F8-593943BB9D08}" type="presParOf" srcId="{B655A5FB-9E74-4B93-BFC8-C4789623EF51}" destId="{D68B89A9-6E2B-4593-95C7-44E9E66BD232}" srcOrd="0" destOrd="0" presId="urn:microsoft.com/office/officeart/2005/8/layout/hList7"/>
    <dgm:cxn modelId="{029D55DA-7767-44FE-8ACB-2A30E5BF9597}" type="presParOf" srcId="{B655A5FB-9E74-4B93-BFC8-C4789623EF51}" destId="{00EB27D0-3FF2-4D46-A5C6-1A442E67DA66}" srcOrd="1" destOrd="0" presId="urn:microsoft.com/office/officeart/2005/8/layout/hList7"/>
    <dgm:cxn modelId="{A0539566-FAC0-4C23-9049-E62FC5973561}" type="presParOf" srcId="{00EB27D0-3FF2-4D46-A5C6-1A442E67DA66}" destId="{24A1B79F-606F-4620-8711-0030A02AB873}" srcOrd="0" destOrd="0" presId="urn:microsoft.com/office/officeart/2005/8/layout/hList7"/>
    <dgm:cxn modelId="{7DE96068-2F16-442D-B116-835945A18831}" type="presParOf" srcId="{24A1B79F-606F-4620-8711-0030A02AB873}" destId="{9DA42C44-F8F4-473B-B520-6CACC60A46E6}" srcOrd="0" destOrd="0" presId="urn:microsoft.com/office/officeart/2005/8/layout/hList7"/>
    <dgm:cxn modelId="{AEE31BA9-B15A-4E7E-B122-319993F958DB}" type="presParOf" srcId="{24A1B79F-606F-4620-8711-0030A02AB873}" destId="{E22F3A12-2C54-4DA1-9410-697AF010CD16}" srcOrd="1" destOrd="0" presId="urn:microsoft.com/office/officeart/2005/8/layout/hList7"/>
    <dgm:cxn modelId="{0C2BEF58-B20B-4DEF-BEA9-FF1FBE174D8D}" type="presParOf" srcId="{24A1B79F-606F-4620-8711-0030A02AB873}" destId="{5D6FCD22-D6A8-4B46-8D16-C6D00429D983}" srcOrd="2" destOrd="0" presId="urn:microsoft.com/office/officeart/2005/8/layout/hList7"/>
    <dgm:cxn modelId="{CEB98B64-6813-4062-84D4-0FA5497AA98C}" type="presParOf" srcId="{24A1B79F-606F-4620-8711-0030A02AB873}" destId="{66A9EFEE-0402-486F-9825-39082474459A}" srcOrd="3" destOrd="0" presId="urn:microsoft.com/office/officeart/2005/8/layout/hList7"/>
    <dgm:cxn modelId="{14F27EBF-EC96-4587-9743-23A77359609E}" type="presParOf" srcId="{00EB27D0-3FF2-4D46-A5C6-1A442E67DA66}" destId="{7819F8A0-9B0F-44FF-BFA4-34CE80C6C85E}" srcOrd="1" destOrd="0" presId="urn:microsoft.com/office/officeart/2005/8/layout/hList7"/>
    <dgm:cxn modelId="{DC485611-0991-4B48-9D3B-A13BDBCE9711}" type="presParOf" srcId="{00EB27D0-3FF2-4D46-A5C6-1A442E67DA66}" destId="{269DF9B9-2AE4-4DCA-9477-4A0717440125}" srcOrd="2" destOrd="0" presId="urn:microsoft.com/office/officeart/2005/8/layout/hList7"/>
    <dgm:cxn modelId="{B6D4E86F-0ED9-4E28-B9A3-135E6986E7C6}" type="presParOf" srcId="{269DF9B9-2AE4-4DCA-9477-4A0717440125}" destId="{2F33BDDD-D3CC-4127-9F93-5D415F28BD62}" srcOrd="0" destOrd="0" presId="urn:microsoft.com/office/officeart/2005/8/layout/hList7"/>
    <dgm:cxn modelId="{EB3B7E2F-BC3C-4EDB-9604-0614635904C0}" type="presParOf" srcId="{269DF9B9-2AE4-4DCA-9477-4A0717440125}" destId="{0B1C7046-9749-4273-85F7-43831CD87222}" srcOrd="1" destOrd="0" presId="urn:microsoft.com/office/officeart/2005/8/layout/hList7"/>
    <dgm:cxn modelId="{8410048D-CEF7-4A70-BAE6-BFA0F6D05DDE}" type="presParOf" srcId="{269DF9B9-2AE4-4DCA-9477-4A0717440125}" destId="{238E30BE-4332-416F-AB85-3F4A00088DFD}" srcOrd="2" destOrd="0" presId="urn:microsoft.com/office/officeart/2005/8/layout/hList7"/>
    <dgm:cxn modelId="{989B9005-C609-4FEE-8273-A27CF0441F81}" type="presParOf" srcId="{269DF9B9-2AE4-4DCA-9477-4A0717440125}" destId="{BD862FD2-0C4F-4919-821A-BA749406A72E}" srcOrd="3" destOrd="0" presId="urn:microsoft.com/office/officeart/2005/8/layout/hList7"/>
    <dgm:cxn modelId="{CDD17B05-7D64-4E7F-9D4D-FC1F11E140AF}" type="presParOf" srcId="{00EB27D0-3FF2-4D46-A5C6-1A442E67DA66}" destId="{60EF8830-D679-4DA0-994E-65B400D43277}" srcOrd="3" destOrd="0" presId="urn:microsoft.com/office/officeart/2005/8/layout/hList7"/>
    <dgm:cxn modelId="{45BF582D-6AEA-4A0D-8BCB-25290D6C80F2}" type="presParOf" srcId="{00EB27D0-3FF2-4D46-A5C6-1A442E67DA66}" destId="{2FCB661E-13B7-4A70-B2F5-A08BB4C8E8CA}" srcOrd="4" destOrd="0" presId="urn:microsoft.com/office/officeart/2005/8/layout/hList7"/>
    <dgm:cxn modelId="{1E4BECEB-DCAF-4C38-8E0F-CDB825B45752}" type="presParOf" srcId="{2FCB661E-13B7-4A70-B2F5-A08BB4C8E8CA}" destId="{4206A5B0-FA6B-4175-992D-F57E39C38963}" srcOrd="0" destOrd="0" presId="urn:microsoft.com/office/officeart/2005/8/layout/hList7"/>
    <dgm:cxn modelId="{594BA63D-2FD0-412C-AC0E-1797F65A22B4}" type="presParOf" srcId="{2FCB661E-13B7-4A70-B2F5-A08BB4C8E8CA}" destId="{6DF18098-4A0D-4B4C-8858-FFA5868F1C42}" srcOrd="1" destOrd="0" presId="urn:microsoft.com/office/officeart/2005/8/layout/hList7"/>
    <dgm:cxn modelId="{CE6170B8-53F8-42CE-AEE5-C526499F1376}" type="presParOf" srcId="{2FCB661E-13B7-4A70-B2F5-A08BB4C8E8CA}" destId="{8B3F880E-8B4D-42AA-B85C-F48F309ED04C}" srcOrd="2" destOrd="0" presId="urn:microsoft.com/office/officeart/2005/8/layout/hList7"/>
    <dgm:cxn modelId="{CC45338D-6D95-432A-9C37-FD24DD33565E}" type="presParOf" srcId="{2FCB661E-13B7-4A70-B2F5-A08BB4C8E8CA}" destId="{829B97BA-0AD1-4975-A9FD-1E000C91CBEA}" srcOrd="3" destOrd="0" presId="urn:microsoft.com/office/officeart/2005/8/layout/hList7"/>
    <dgm:cxn modelId="{D8B6E219-E137-4244-BAC7-C3B0E9745A1C}" type="presParOf" srcId="{00EB27D0-3FF2-4D46-A5C6-1A442E67DA66}" destId="{35B8BD6C-8DD9-4050-9E3F-EAA123BF13C8}" srcOrd="5" destOrd="0" presId="urn:microsoft.com/office/officeart/2005/8/layout/hList7"/>
    <dgm:cxn modelId="{C54D9071-6AD5-4EFD-856B-518A9320E8A1}" type="presParOf" srcId="{00EB27D0-3FF2-4D46-A5C6-1A442E67DA66}" destId="{3F05594B-8E6F-428C-8A2F-57FD8A33ED6D}" srcOrd="6" destOrd="0" presId="urn:microsoft.com/office/officeart/2005/8/layout/hList7"/>
    <dgm:cxn modelId="{F2AEB3FE-40F5-4E63-ABCC-8E8901E4D6E5}" type="presParOf" srcId="{3F05594B-8E6F-428C-8A2F-57FD8A33ED6D}" destId="{5AF70535-EEC6-40D4-9211-96F7E47D2533}" srcOrd="0" destOrd="0" presId="urn:microsoft.com/office/officeart/2005/8/layout/hList7"/>
    <dgm:cxn modelId="{DCC43252-5C60-437E-B514-480B92342182}" type="presParOf" srcId="{3F05594B-8E6F-428C-8A2F-57FD8A33ED6D}" destId="{F19A9BA6-A911-41D8-8515-37D58075892B}" srcOrd="1" destOrd="0" presId="urn:microsoft.com/office/officeart/2005/8/layout/hList7"/>
    <dgm:cxn modelId="{3E89F1C9-B088-46BF-A0F0-876A070334C3}" type="presParOf" srcId="{3F05594B-8E6F-428C-8A2F-57FD8A33ED6D}" destId="{366FF60E-8642-484B-B1D8-8FB54E34F025}" srcOrd="2" destOrd="0" presId="urn:microsoft.com/office/officeart/2005/8/layout/hList7"/>
    <dgm:cxn modelId="{BD4B6347-6D99-48CC-B32B-2E69ADE1CE96}" type="presParOf" srcId="{3F05594B-8E6F-428C-8A2F-57FD8A33ED6D}" destId="{1F45BD2E-A323-464E-AAA4-F30EE8DB14B7}" srcOrd="3" destOrd="0" presId="urn:microsoft.com/office/officeart/2005/8/layout/hList7"/>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55C4A07-14F9-4A49-BAD5-282C8531E682}" type="doc">
      <dgm:prSet loTypeId="urn:microsoft.com/office/officeart/2005/8/layout/hList7" loCatId="process" qsTypeId="urn:microsoft.com/office/officeart/2005/8/quickstyle/simple2" qsCatId="simple" csTypeId="urn:microsoft.com/office/officeart/2005/8/colors/accent1_2" csCatId="accent1" phldr="1"/>
      <dgm:spPr/>
      <dgm:t>
        <a:bodyPr/>
        <a:lstStyle/>
        <a:p>
          <a:endParaRPr lang="de-DE"/>
        </a:p>
      </dgm:t>
    </dgm:pt>
    <dgm:pt modelId="{33518250-A981-4BD1-BDDC-E9AC503B7685}">
      <dgm:prSet custT="1"/>
      <dgm:spPr>
        <a:solidFill>
          <a:schemeClr val="bg2">
            <a:lumMod val="75000"/>
            <a:alpha val="87000"/>
          </a:schemeClr>
        </a:solidFill>
        <a:ln w="38100" cap="flat" cmpd="sng" algn="ctr">
          <a:solidFill>
            <a:srgbClr val="FFFFFF">
              <a:hueOff val="0"/>
              <a:satOff val="0"/>
              <a:lumOff val="0"/>
              <a:alphaOff val="0"/>
            </a:srgbClr>
          </a:solidFill>
          <a:prstDash val="solid"/>
        </a:ln>
        <a:effectLst/>
      </dgm:spPr>
      <dgm:t>
        <a:bodyPr spcFirstLastPara="0" vert="horz" wrap="square" lIns="41910" tIns="41910" rIns="41910" bIns="0" numCol="1" spcCol="1270" anchor="b" anchorCtr="1"/>
        <a:lstStyle/>
        <a:p>
          <a:pPr marL="0" lvl="0" indent="0" algn="ctr" defTabSz="488950">
            <a:lnSpc>
              <a:spcPct val="90000"/>
            </a:lnSpc>
            <a:spcBef>
              <a:spcPct val="0"/>
            </a:spcBef>
            <a:spcAft>
              <a:spcPct val="35000"/>
            </a:spcAft>
            <a:buNone/>
          </a:pPr>
          <a:r>
            <a:rPr lang="de-DE" sz="1800" b="1" kern="1200" dirty="0">
              <a:ln>
                <a:noFill/>
              </a:ln>
              <a:solidFill>
                <a:schemeClr val="bg1"/>
              </a:solidFill>
              <a:latin typeface="Bahnschrift Light" panose="020B0502040204020203" pitchFamily="34" charset="0"/>
              <a:ea typeface="+mn-ea"/>
              <a:cs typeface="+mn-cs"/>
            </a:rPr>
            <a:t>Naive Bayes</a:t>
          </a:r>
        </a:p>
      </dgm:t>
    </dgm:pt>
    <dgm:pt modelId="{2D3C30A6-D444-4A2D-9C7C-31BAC112A0FE}" type="parTrans" cxnId="{682095CA-80A3-4BFE-ADCB-F50543FD990C}">
      <dgm:prSet/>
      <dgm:spPr/>
      <dgm:t>
        <a:bodyPr/>
        <a:lstStyle/>
        <a:p>
          <a:endParaRPr lang="de-DE" sz="1800">
            <a:latin typeface="Bahnschrift Light Condensed" panose="020B0502040204020203" pitchFamily="34" charset="0"/>
          </a:endParaRPr>
        </a:p>
      </dgm:t>
    </dgm:pt>
    <dgm:pt modelId="{8656647E-87D7-4CB8-B24F-4A85DE19438B}" type="sibTrans" cxnId="{682095CA-80A3-4BFE-ADCB-F50543FD990C}">
      <dgm:prSet/>
      <dgm:spPr/>
      <dgm:t>
        <a:bodyPr/>
        <a:lstStyle/>
        <a:p>
          <a:endParaRPr lang="de-DE" sz="1800">
            <a:latin typeface="Bahnschrift Light Condensed" panose="020B0502040204020203" pitchFamily="34" charset="0"/>
          </a:endParaRPr>
        </a:p>
      </dgm:t>
    </dgm:pt>
    <dgm:pt modelId="{EABFA581-E007-4635-B134-89B858099B15}">
      <dgm:prSet custT="1"/>
      <dgm:spPr>
        <a:solidFill>
          <a:schemeClr val="bg2">
            <a:lumMod val="75000"/>
            <a:alpha val="87000"/>
          </a:schemeClr>
        </a:solidFill>
        <a:ln w="38100" cap="flat" cmpd="sng" algn="ctr">
          <a:solidFill>
            <a:srgbClr val="FFFFFF">
              <a:hueOff val="0"/>
              <a:satOff val="0"/>
              <a:lumOff val="0"/>
              <a:alphaOff val="0"/>
            </a:srgbClr>
          </a:solidFill>
          <a:prstDash val="solid"/>
        </a:ln>
        <a:effectLst/>
      </dgm:spPr>
      <dgm:t>
        <a:bodyPr spcFirstLastPara="0" vert="horz" wrap="square" lIns="41910" tIns="41910" rIns="41910" bIns="0" numCol="1" spcCol="1270" anchor="b" anchorCtr="1"/>
        <a:lstStyle/>
        <a:p>
          <a:r>
            <a:rPr lang="de-DE" sz="1800" b="1" kern="1200" dirty="0">
              <a:ln>
                <a:noFill/>
              </a:ln>
              <a:solidFill>
                <a:schemeClr val="bg1"/>
              </a:solidFill>
              <a:latin typeface="Bahnschrift Light Condensed" panose="020B0502040204020203" pitchFamily="34" charset="0"/>
            </a:rPr>
            <a:t>Support Vektor </a:t>
          </a:r>
          <a:r>
            <a:rPr lang="de-DE" sz="1800" b="1" kern="1200" dirty="0" err="1">
              <a:ln>
                <a:noFill/>
              </a:ln>
              <a:solidFill>
                <a:schemeClr val="bg1"/>
              </a:solidFill>
              <a:latin typeface="Bahnschrift Light Condensed" panose="020B0502040204020203" pitchFamily="34" charset="0"/>
            </a:rPr>
            <a:t>Machine</a:t>
          </a:r>
          <a:endParaRPr lang="de-DE" sz="1800" b="1" kern="1200" dirty="0">
            <a:ln>
              <a:noFill/>
            </a:ln>
            <a:solidFill>
              <a:schemeClr val="bg1"/>
            </a:solidFill>
            <a:latin typeface="Bahnschrift Light Condensed" panose="020B0502040204020203" pitchFamily="34" charset="0"/>
            <a:ea typeface="+mn-ea"/>
            <a:cs typeface="+mn-cs"/>
          </a:endParaRPr>
        </a:p>
      </dgm:t>
    </dgm:pt>
    <dgm:pt modelId="{68C79726-BBD4-4FDD-878B-2768B4EA8991}" type="parTrans" cxnId="{A4DF3F19-59E0-4FBB-8CC9-1BBA189D1DD3}">
      <dgm:prSet/>
      <dgm:spPr/>
      <dgm:t>
        <a:bodyPr/>
        <a:lstStyle/>
        <a:p>
          <a:endParaRPr lang="de-DE" sz="1800">
            <a:latin typeface="Bahnschrift Light Condensed" panose="020B0502040204020203" pitchFamily="34" charset="0"/>
          </a:endParaRPr>
        </a:p>
      </dgm:t>
    </dgm:pt>
    <dgm:pt modelId="{87169445-AD79-446A-B770-479A8163DF1D}" type="sibTrans" cxnId="{A4DF3F19-59E0-4FBB-8CC9-1BBA189D1DD3}">
      <dgm:prSet/>
      <dgm:spPr/>
      <dgm:t>
        <a:bodyPr/>
        <a:lstStyle/>
        <a:p>
          <a:endParaRPr lang="de-DE" sz="1800">
            <a:latin typeface="Bahnschrift Light Condensed" panose="020B0502040204020203" pitchFamily="34" charset="0"/>
          </a:endParaRPr>
        </a:p>
      </dgm:t>
    </dgm:pt>
    <dgm:pt modelId="{055470C6-D5DB-4C40-A67D-24CB9CCF5BBE}">
      <dgm:prSet custT="1"/>
      <dgm:spPr>
        <a:solidFill>
          <a:schemeClr val="bg2">
            <a:lumMod val="75000"/>
            <a:alpha val="87000"/>
          </a:schemeClr>
        </a:solidFill>
        <a:effectLst/>
      </dgm:spPr>
      <dgm:t>
        <a:bodyPr vert="horz" bIns="0" anchor="b" anchorCtr="1"/>
        <a:lstStyle/>
        <a:p>
          <a:r>
            <a:rPr lang="de-DE" sz="1800" b="1" kern="1200" dirty="0" err="1">
              <a:ln>
                <a:noFill/>
              </a:ln>
              <a:solidFill>
                <a:schemeClr val="bg1"/>
              </a:solidFill>
              <a:latin typeface="Bahnschrift Light Condensed" panose="020B0502040204020203" pitchFamily="34" charset="0"/>
              <a:ea typeface="+mn-ea"/>
              <a:cs typeface="+mn-cs"/>
            </a:rPr>
            <a:t>Decision</a:t>
          </a:r>
          <a:r>
            <a:rPr lang="de-DE" sz="1800" b="1" kern="1200" dirty="0">
              <a:ln>
                <a:noFill/>
              </a:ln>
              <a:solidFill>
                <a:schemeClr val="bg1"/>
              </a:solidFill>
              <a:latin typeface="Bahnschrift Light Condensed" panose="020B0502040204020203" pitchFamily="34" charset="0"/>
              <a:ea typeface="+mn-ea"/>
              <a:cs typeface="+mn-cs"/>
            </a:rPr>
            <a:t> </a:t>
          </a:r>
          <a:r>
            <a:rPr lang="de-DE" sz="1800" b="1" kern="1200" dirty="0" err="1">
              <a:ln>
                <a:noFill/>
              </a:ln>
              <a:solidFill>
                <a:schemeClr val="bg1"/>
              </a:solidFill>
              <a:latin typeface="Bahnschrift Light Condensed" panose="020B0502040204020203" pitchFamily="34" charset="0"/>
              <a:ea typeface="+mn-ea"/>
              <a:cs typeface="+mn-cs"/>
            </a:rPr>
            <a:t>Tree</a:t>
          </a:r>
          <a:endParaRPr lang="de-DE" sz="1800" b="1" kern="1200" dirty="0">
            <a:ln>
              <a:noFill/>
            </a:ln>
            <a:solidFill>
              <a:schemeClr val="bg1"/>
            </a:solidFill>
            <a:latin typeface="Bahnschrift Light Condensed" panose="020B0502040204020203" pitchFamily="34" charset="0"/>
            <a:ea typeface="+mn-ea"/>
            <a:cs typeface="+mn-cs"/>
          </a:endParaRPr>
        </a:p>
      </dgm:t>
    </dgm:pt>
    <dgm:pt modelId="{029A76E5-65C1-48E8-8E05-E1D17C387CBD}" type="parTrans" cxnId="{1B41C3CB-4996-4763-8BB9-E8B66EDE5CFA}">
      <dgm:prSet/>
      <dgm:spPr/>
      <dgm:t>
        <a:bodyPr/>
        <a:lstStyle/>
        <a:p>
          <a:endParaRPr lang="de-DE" sz="1800">
            <a:latin typeface="Bahnschrift Light Condensed" panose="020B0502040204020203" pitchFamily="34" charset="0"/>
          </a:endParaRPr>
        </a:p>
      </dgm:t>
    </dgm:pt>
    <dgm:pt modelId="{4A640F45-1B0C-4A75-9FA5-3C7E7AE870F5}" type="sibTrans" cxnId="{1B41C3CB-4996-4763-8BB9-E8B66EDE5CFA}">
      <dgm:prSet/>
      <dgm:spPr/>
      <dgm:t>
        <a:bodyPr/>
        <a:lstStyle/>
        <a:p>
          <a:endParaRPr lang="de-DE" sz="1800">
            <a:latin typeface="Bahnschrift Light Condensed" panose="020B0502040204020203" pitchFamily="34" charset="0"/>
          </a:endParaRPr>
        </a:p>
      </dgm:t>
    </dgm:pt>
    <dgm:pt modelId="{257DACD8-8A08-4D81-94EB-D299742D845E}">
      <dgm:prSet custT="1"/>
      <dgm:spPr>
        <a:solidFill>
          <a:schemeClr val="bg2">
            <a:lumMod val="75000"/>
            <a:alpha val="87000"/>
          </a:schemeClr>
        </a:solidFill>
        <a:ln w="38100" cap="flat" cmpd="sng" algn="ctr">
          <a:solidFill>
            <a:srgbClr val="FFFFFF">
              <a:hueOff val="0"/>
              <a:satOff val="0"/>
              <a:lumOff val="0"/>
              <a:alphaOff val="0"/>
            </a:srgbClr>
          </a:solidFill>
          <a:prstDash val="solid"/>
        </a:ln>
        <a:effectLst/>
      </dgm:spPr>
      <dgm:t>
        <a:bodyPr spcFirstLastPara="0" vert="horz" wrap="square" lIns="41910" tIns="41910" rIns="41910" bIns="0" numCol="1" spcCol="1270" anchor="b" anchorCtr="1"/>
        <a:lstStyle/>
        <a:p>
          <a:pPr marL="0" lvl="0" indent="0" algn="ctr" defTabSz="488950">
            <a:lnSpc>
              <a:spcPct val="90000"/>
            </a:lnSpc>
            <a:spcBef>
              <a:spcPct val="0"/>
            </a:spcBef>
            <a:spcAft>
              <a:spcPct val="35000"/>
            </a:spcAft>
            <a:buNone/>
          </a:pPr>
          <a:r>
            <a:rPr lang="de-DE" sz="1800" b="1" kern="1200" dirty="0">
              <a:ln>
                <a:noFill/>
              </a:ln>
              <a:solidFill>
                <a:schemeClr val="bg1"/>
              </a:solidFill>
              <a:latin typeface="Bahnschrift Light Condensed" panose="020B0502040204020203" pitchFamily="34" charset="0"/>
              <a:ea typeface="+mn-ea"/>
              <a:cs typeface="+mn-cs"/>
            </a:rPr>
            <a:t>Neuronales Netz</a:t>
          </a:r>
        </a:p>
      </dgm:t>
    </dgm:pt>
    <dgm:pt modelId="{34295A92-F1D7-4211-868A-B2903A1AF167}" type="parTrans" cxnId="{5AFC31B2-B1FF-44D7-BCC2-4FEE2D24B5A5}">
      <dgm:prSet/>
      <dgm:spPr/>
      <dgm:t>
        <a:bodyPr/>
        <a:lstStyle/>
        <a:p>
          <a:endParaRPr lang="de-DE" sz="1800">
            <a:latin typeface="Bahnschrift Light Condensed" panose="020B0502040204020203" pitchFamily="34" charset="0"/>
          </a:endParaRPr>
        </a:p>
      </dgm:t>
    </dgm:pt>
    <dgm:pt modelId="{61D72755-C7E3-44A9-BF48-684AC608344F}" type="sibTrans" cxnId="{5AFC31B2-B1FF-44D7-BCC2-4FEE2D24B5A5}">
      <dgm:prSet/>
      <dgm:spPr/>
      <dgm:t>
        <a:bodyPr/>
        <a:lstStyle/>
        <a:p>
          <a:endParaRPr lang="de-DE" sz="1800">
            <a:latin typeface="Bahnschrift Light Condensed" panose="020B0502040204020203" pitchFamily="34" charset="0"/>
          </a:endParaRPr>
        </a:p>
      </dgm:t>
    </dgm:pt>
    <dgm:pt modelId="{B655A5FB-9E74-4B93-BFC8-C4789623EF51}" type="pres">
      <dgm:prSet presAssocID="{455C4A07-14F9-4A49-BAD5-282C8531E682}" presName="Name0" presStyleCnt="0">
        <dgm:presLayoutVars>
          <dgm:dir/>
          <dgm:resizeHandles val="exact"/>
        </dgm:presLayoutVars>
      </dgm:prSet>
      <dgm:spPr/>
    </dgm:pt>
    <dgm:pt modelId="{D68B89A9-6E2B-4593-95C7-44E9E66BD232}" type="pres">
      <dgm:prSet presAssocID="{455C4A07-14F9-4A49-BAD5-282C8531E682}" presName="fgShape" presStyleLbl="fgShp" presStyleIdx="0" presStyleCnt="1" custScaleX="108696" custScaleY="221511" custLinFactY="17077" custLinFactNeighborY="100000"/>
      <dgm:spPr>
        <a:prstGeom prst="mathPlus">
          <a:avLst/>
        </a:prstGeom>
        <a:noFill/>
        <a:ln>
          <a:noFill/>
        </a:ln>
      </dgm:spPr>
    </dgm:pt>
    <dgm:pt modelId="{00EB27D0-3FF2-4D46-A5C6-1A442E67DA66}" type="pres">
      <dgm:prSet presAssocID="{455C4A07-14F9-4A49-BAD5-282C8531E682}" presName="linComp" presStyleCnt="0"/>
      <dgm:spPr/>
    </dgm:pt>
    <dgm:pt modelId="{24A1B79F-606F-4620-8711-0030A02AB873}" type="pres">
      <dgm:prSet presAssocID="{33518250-A981-4BD1-BDDC-E9AC503B7685}" presName="compNode" presStyleCnt="0"/>
      <dgm:spPr/>
    </dgm:pt>
    <dgm:pt modelId="{9DA42C44-F8F4-473B-B520-6CACC60A46E6}" type="pres">
      <dgm:prSet presAssocID="{33518250-A981-4BD1-BDDC-E9AC503B7685}" presName="bkgdShape" presStyleLbl="node1" presStyleIdx="0" presStyleCnt="4" custLinFactNeighborX="2400"/>
      <dgm:spPr/>
    </dgm:pt>
    <dgm:pt modelId="{E22F3A12-2C54-4DA1-9410-697AF010CD16}" type="pres">
      <dgm:prSet presAssocID="{33518250-A981-4BD1-BDDC-E9AC503B7685}" presName="nodeTx" presStyleLbl="node1" presStyleIdx="0" presStyleCnt="4">
        <dgm:presLayoutVars>
          <dgm:bulletEnabled val="1"/>
        </dgm:presLayoutVars>
      </dgm:prSet>
      <dgm:spPr/>
    </dgm:pt>
    <dgm:pt modelId="{5D6FCD22-D6A8-4B46-8D16-C6D00429D983}" type="pres">
      <dgm:prSet presAssocID="{33518250-A981-4BD1-BDDC-E9AC503B7685}" presName="invisiNode" presStyleLbl="node1" presStyleIdx="0" presStyleCnt="4"/>
      <dgm:spPr/>
    </dgm:pt>
    <dgm:pt modelId="{66A9EFEE-0402-486F-9825-39082474459A}" type="pres">
      <dgm:prSet presAssocID="{33518250-A981-4BD1-BDDC-E9AC503B7685}" presName="imagNode" presStyleLbl="fgImgPlace1" presStyleIdx="0" presStyleCnt="4">
        <dgm:style>
          <a:lnRef idx="2">
            <a:schemeClr val="accent2"/>
          </a:lnRef>
          <a:fillRef idx="1">
            <a:schemeClr val="lt1"/>
          </a:fillRef>
          <a:effectRef idx="0">
            <a:schemeClr val="accent2"/>
          </a:effectRef>
          <a:fontRef idx="minor">
            <a:schemeClr val="dk1"/>
          </a:fontRef>
        </dgm:style>
      </dgm:prSet>
      <dgm:spPr>
        <a:xfrm>
          <a:off x="64058"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 modelId="{7819F8A0-9B0F-44FF-BFA4-34CE80C6C85E}" type="pres">
      <dgm:prSet presAssocID="{8656647E-87D7-4CB8-B24F-4A85DE19438B}" presName="sibTrans" presStyleLbl="sibTrans2D1" presStyleIdx="0" presStyleCnt="0"/>
      <dgm:spPr/>
    </dgm:pt>
    <dgm:pt modelId="{269DF9B9-2AE4-4DCA-9477-4A0717440125}" type="pres">
      <dgm:prSet presAssocID="{EABFA581-E007-4635-B134-89B858099B15}" presName="compNode" presStyleCnt="0"/>
      <dgm:spPr/>
    </dgm:pt>
    <dgm:pt modelId="{2F33BDDD-D3CC-4127-9F93-5D415F28BD62}" type="pres">
      <dgm:prSet presAssocID="{EABFA581-E007-4635-B134-89B858099B15}" presName="bkgdShape" presStyleLbl="node1" presStyleIdx="1" presStyleCnt="4"/>
      <dgm:spPr/>
    </dgm:pt>
    <dgm:pt modelId="{0B1C7046-9749-4273-85F7-43831CD87222}" type="pres">
      <dgm:prSet presAssocID="{EABFA581-E007-4635-B134-89B858099B15}" presName="nodeTx" presStyleLbl="node1" presStyleIdx="1" presStyleCnt="4">
        <dgm:presLayoutVars>
          <dgm:bulletEnabled val="1"/>
        </dgm:presLayoutVars>
      </dgm:prSet>
      <dgm:spPr/>
    </dgm:pt>
    <dgm:pt modelId="{238E30BE-4332-416F-AB85-3F4A00088DFD}" type="pres">
      <dgm:prSet presAssocID="{EABFA581-E007-4635-B134-89B858099B15}" presName="invisiNode" presStyleLbl="node1" presStyleIdx="1" presStyleCnt="4"/>
      <dgm:spPr/>
    </dgm:pt>
    <dgm:pt modelId="{BD862FD2-0C4F-4919-821A-BA749406A72E}" type="pres">
      <dgm:prSet presAssocID="{EABFA581-E007-4635-B134-89B858099B15}" presName="imagNode" presStyleLbl="fgImgPlace1" presStyleIdx="1" presStyleCnt="4"/>
      <dgm:spPr>
        <a:xfrm>
          <a:off x="1512780"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 modelId="{60EF8830-D679-4DA0-994E-65B400D43277}" type="pres">
      <dgm:prSet presAssocID="{87169445-AD79-446A-B770-479A8163DF1D}" presName="sibTrans" presStyleLbl="sibTrans2D1" presStyleIdx="0" presStyleCnt="0"/>
      <dgm:spPr/>
    </dgm:pt>
    <dgm:pt modelId="{2FCB661E-13B7-4A70-B2F5-A08BB4C8E8CA}" type="pres">
      <dgm:prSet presAssocID="{055470C6-D5DB-4C40-A67D-24CB9CCF5BBE}" presName="compNode" presStyleCnt="0"/>
      <dgm:spPr/>
    </dgm:pt>
    <dgm:pt modelId="{4206A5B0-FA6B-4175-992D-F57E39C38963}" type="pres">
      <dgm:prSet presAssocID="{055470C6-D5DB-4C40-A67D-24CB9CCF5BBE}" presName="bkgdShape" presStyleLbl="node1" presStyleIdx="2" presStyleCnt="4"/>
      <dgm:spPr/>
    </dgm:pt>
    <dgm:pt modelId="{6DF18098-4A0D-4B4C-8858-FFA5868F1C42}" type="pres">
      <dgm:prSet presAssocID="{055470C6-D5DB-4C40-A67D-24CB9CCF5BBE}" presName="nodeTx" presStyleLbl="node1" presStyleIdx="2" presStyleCnt="4">
        <dgm:presLayoutVars>
          <dgm:bulletEnabled val="1"/>
        </dgm:presLayoutVars>
      </dgm:prSet>
      <dgm:spPr/>
    </dgm:pt>
    <dgm:pt modelId="{8B3F880E-8B4D-42AA-B85C-F48F309ED04C}" type="pres">
      <dgm:prSet presAssocID="{055470C6-D5DB-4C40-A67D-24CB9CCF5BBE}" presName="invisiNode" presStyleLbl="node1" presStyleIdx="2" presStyleCnt="4"/>
      <dgm:spPr/>
    </dgm:pt>
    <dgm:pt modelId="{829B97BA-0AD1-4975-A9FD-1E000C91CBEA}" type="pres">
      <dgm:prSet presAssocID="{055470C6-D5DB-4C40-A67D-24CB9CCF5BBE}" presName="imagNode" presStyleLbl="fgImgPlace1" presStyleIdx="2" presStyleCnt="4"/>
      <dgm:spPr>
        <a:xfrm>
          <a:off x="2961501"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 modelId="{35B8BD6C-8DD9-4050-9E3F-EAA123BF13C8}" type="pres">
      <dgm:prSet presAssocID="{4A640F45-1B0C-4A75-9FA5-3C7E7AE870F5}" presName="sibTrans" presStyleLbl="sibTrans2D1" presStyleIdx="0" presStyleCnt="0"/>
      <dgm:spPr/>
    </dgm:pt>
    <dgm:pt modelId="{3F05594B-8E6F-428C-8A2F-57FD8A33ED6D}" type="pres">
      <dgm:prSet presAssocID="{257DACD8-8A08-4D81-94EB-D299742D845E}" presName="compNode" presStyleCnt="0"/>
      <dgm:spPr/>
    </dgm:pt>
    <dgm:pt modelId="{5AF70535-EEC6-40D4-9211-96F7E47D2533}" type="pres">
      <dgm:prSet presAssocID="{257DACD8-8A08-4D81-94EB-D299742D845E}" presName="bkgdShape" presStyleLbl="node1" presStyleIdx="3" presStyleCnt="4" custLinFactNeighborX="95" custLinFactNeighborY="-352"/>
      <dgm:spPr/>
    </dgm:pt>
    <dgm:pt modelId="{F19A9BA6-A911-41D8-8515-37D58075892B}" type="pres">
      <dgm:prSet presAssocID="{257DACD8-8A08-4D81-94EB-D299742D845E}" presName="nodeTx" presStyleLbl="node1" presStyleIdx="3" presStyleCnt="4">
        <dgm:presLayoutVars>
          <dgm:bulletEnabled val="1"/>
        </dgm:presLayoutVars>
      </dgm:prSet>
      <dgm:spPr/>
    </dgm:pt>
    <dgm:pt modelId="{366FF60E-8642-484B-B1D8-8FB54E34F025}" type="pres">
      <dgm:prSet presAssocID="{257DACD8-8A08-4D81-94EB-D299742D845E}" presName="invisiNode" presStyleLbl="node1" presStyleIdx="3" presStyleCnt="4"/>
      <dgm:spPr/>
    </dgm:pt>
    <dgm:pt modelId="{1F45BD2E-A323-464E-AAA4-F30EE8DB14B7}" type="pres">
      <dgm:prSet presAssocID="{257DACD8-8A08-4D81-94EB-D299742D845E}" presName="imagNode" presStyleLbl="fgImgPlace1" presStyleIdx="3" presStyleCnt="4"/>
      <dgm:spPr>
        <a:xfrm>
          <a:off x="4410222"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Lst>
  <dgm:cxnLst>
    <dgm:cxn modelId="{A4DF3F19-59E0-4FBB-8CC9-1BBA189D1DD3}" srcId="{455C4A07-14F9-4A49-BAD5-282C8531E682}" destId="{EABFA581-E007-4635-B134-89B858099B15}" srcOrd="1" destOrd="0" parTransId="{68C79726-BBD4-4FDD-878B-2768B4EA8991}" sibTransId="{87169445-AD79-446A-B770-479A8163DF1D}"/>
    <dgm:cxn modelId="{EB0C3123-879F-49E1-AA55-9A2A27F18AC0}" type="presOf" srcId="{257DACD8-8A08-4D81-94EB-D299742D845E}" destId="{5AF70535-EEC6-40D4-9211-96F7E47D2533}" srcOrd="0" destOrd="0" presId="urn:microsoft.com/office/officeart/2005/8/layout/hList7"/>
    <dgm:cxn modelId="{EAACC925-0EA6-4DA2-B6D3-09482D1A4F0A}" type="presOf" srcId="{33518250-A981-4BD1-BDDC-E9AC503B7685}" destId="{E22F3A12-2C54-4DA1-9410-697AF010CD16}" srcOrd="1" destOrd="0" presId="urn:microsoft.com/office/officeart/2005/8/layout/hList7"/>
    <dgm:cxn modelId="{B61F6B28-9C8A-4771-8201-889C8D7B4C16}" type="presOf" srcId="{4A640F45-1B0C-4A75-9FA5-3C7E7AE870F5}" destId="{35B8BD6C-8DD9-4050-9E3F-EAA123BF13C8}" srcOrd="0" destOrd="0" presId="urn:microsoft.com/office/officeart/2005/8/layout/hList7"/>
    <dgm:cxn modelId="{8340103D-CE35-48D9-A6C8-3A300E64ACB7}" type="presOf" srcId="{87169445-AD79-446A-B770-479A8163DF1D}" destId="{60EF8830-D679-4DA0-994E-65B400D43277}" srcOrd="0" destOrd="0" presId="urn:microsoft.com/office/officeart/2005/8/layout/hList7"/>
    <dgm:cxn modelId="{9B60C97A-4BDF-4287-89EC-C9C0E61BA5D6}" type="presOf" srcId="{455C4A07-14F9-4A49-BAD5-282C8531E682}" destId="{B655A5FB-9E74-4B93-BFC8-C4789623EF51}" srcOrd="0" destOrd="0" presId="urn:microsoft.com/office/officeart/2005/8/layout/hList7"/>
    <dgm:cxn modelId="{030BFA92-2741-401C-93EB-D2EF2C2FBCAA}" type="presOf" srcId="{8656647E-87D7-4CB8-B24F-4A85DE19438B}" destId="{7819F8A0-9B0F-44FF-BFA4-34CE80C6C85E}" srcOrd="0" destOrd="0" presId="urn:microsoft.com/office/officeart/2005/8/layout/hList7"/>
    <dgm:cxn modelId="{8D0C87A2-DE0F-470D-9ED0-3C3E0091AE4C}" type="presOf" srcId="{257DACD8-8A08-4D81-94EB-D299742D845E}" destId="{F19A9BA6-A911-41D8-8515-37D58075892B}" srcOrd="1" destOrd="0" presId="urn:microsoft.com/office/officeart/2005/8/layout/hList7"/>
    <dgm:cxn modelId="{67CEF2AA-48A3-4072-A214-17D6A5BC4FC5}" type="presOf" srcId="{EABFA581-E007-4635-B134-89B858099B15}" destId="{0B1C7046-9749-4273-85F7-43831CD87222}" srcOrd="1" destOrd="0" presId="urn:microsoft.com/office/officeart/2005/8/layout/hList7"/>
    <dgm:cxn modelId="{5AFC31B2-B1FF-44D7-BCC2-4FEE2D24B5A5}" srcId="{455C4A07-14F9-4A49-BAD5-282C8531E682}" destId="{257DACD8-8A08-4D81-94EB-D299742D845E}" srcOrd="3" destOrd="0" parTransId="{34295A92-F1D7-4211-868A-B2903A1AF167}" sibTransId="{61D72755-C7E3-44A9-BF48-684AC608344F}"/>
    <dgm:cxn modelId="{B73B9BBA-EDEB-4B4A-9E13-E5654568B897}" type="presOf" srcId="{055470C6-D5DB-4C40-A67D-24CB9CCF5BBE}" destId="{4206A5B0-FA6B-4175-992D-F57E39C38963}" srcOrd="0" destOrd="0" presId="urn:microsoft.com/office/officeart/2005/8/layout/hList7"/>
    <dgm:cxn modelId="{EC52E0BA-8EC1-4927-94B6-806DB72D1D39}" type="presOf" srcId="{33518250-A981-4BD1-BDDC-E9AC503B7685}" destId="{9DA42C44-F8F4-473B-B520-6CACC60A46E6}" srcOrd="0" destOrd="0" presId="urn:microsoft.com/office/officeart/2005/8/layout/hList7"/>
    <dgm:cxn modelId="{7DBEEEBA-374A-493F-B6A8-691A058A2F15}" type="presOf" srcId="{EABFA581-E007-4635-B134-89B858099B15}" destId="{2F33BDDD-D3CC-4127-9F93-5D415F28BD62}" srcOrd="0" destOrd="0" presId="urn:microsoft.com/office/officeart/2005/8/layout/hList7"/>
    <dgm:cxn modelId="{E95DBDC5-45D4-49E6-8B40-1893A3EF57E4}" type="presOf" srcId="{055470C6-D5DB-4C40-A67D-24CB9CCF5BBE}" destId="{6DF18098-4A0D-4B4C-8858-FFA5868F1C42}" srcOrd="1" destOrd="0" presId="urn:microsoft.com/office/officeart/2005/8/layout/hList7"/>
    <dgm:cxn modelId="{682095CA-80A3-4BFE-ADCB-F50543FD990C}" srcId="{455C4A07-14F9-4A49-BAD5-282C8531E682}" destId="{33518250-A981-4BD1-BDDC-E9AC503B7685}" srcOrd="0" destOrd="0" parTransId="{2D3C30A6-D444-4A2D-9C7C-31BAC112A0FE}" sibTransId="{8656647E-87D7-4CB8-B24F-4A85DE19438B}"/>
    <dgm:cxn modelId="{1B41C3CB-4996-4763-8BB9-E8B66EDE5CFA}" srcId="{455C4A07-14F9-4A49-BAD5-282C8531E682}" destId="{055470C6-D5DB-4C40-A67D-24CB9CCF5BBE}" srcOrd="2" destOrd="0" parTransId="{029A76E5-65C1-48E8-8E05-E1D17C387CBD}" sibTransId="{4A640F45-1B0C-4A75-9FA5-3C7E7AE870F5}"/>
    <dgm:cxn modelId="{44D88861-0622-44F9-98F8-593943BB9D08}" type="presParOf" srcId="{B655A5FB-9E74-4B93-BFC8-C4789623EF51}" destId="{D68B89A9-6E2B-4593-95C7-44E9E66BD232}" srcOrd="0" destOrd="0" presId="urn:microsoft.com/office/officeart/2005/8/layout/hList7"/>
    <dgm:cxn modelId="{029D55DA-7767-44FE-8ACB-2A30E5BF9597}" type="presParOf" srcId="{B655A5FB-9E74-4B93-BFC8-C4789623EF51}" destId="{00EB27D0-3FF2-4D46-A5C6-1A442E67DA66}" srcOrd="1" destOrd="0" presId="urn:microsoft.com/office/officeart/2005/8/layout/hList7"/>
    <dgm:cxn modelId="{A0539566-FAC0-4C23-9049-E62FC5973561}" type="presParOf" srcId="{00EB27D0-3FF2-4D46-A5C6-1A442E67DA66}" destId="{24A1B79F-606F-4620-8711-0030A02AB873}" srcOrd="0" destOrd="0" presId="urn:microsoft.com/office/officeart/2005/8/layout/hList7"/>
    <dgm:cxn modelId="{7DE96068-2F16-442D-B116-835945A18831}" type="presParOf" srcId="{24A1B79F-606F-4620-8711-0030A02AB873}" destId="{9DA42C44-F8F4-473B-B520-6CACC60A46E6}" srcOrd="0" destOrd="0" presId="urn:microsoft.com/office/officeart/2005/8/layout/hList7"/>
    <dgm:cxn modelId="{AEE31BA9-B15A-4E7E-B122-319993F958DB}" type="presParOf" srcId="{24A1B79F-606F-4620-8711-0030A02AB873}" destId="{E22F3A12-2C54-4DA1-9410-697AF010CD16}" srcOrd="1" destOrd="0" presId="urn:microsoft.com/office/officeart/2005/8/layout/hList7"/>
    <dgm:cxn modelId="{0C2BEF58-B20B-4DEF-BEA9-FF1FBE174D8D}" type="presParOf" srcId="{24A1B79F-606F-4620-8711-0030A02AB873}" destId="{5D6FCD22-D6A8-4B46-8D16-C6D00429D983}" srcOrd="2" destOrd="0" presId="urn:microsoft.com/office/officeart/2005/8/layout/hList7"/>
    <dgm:cxn modelId="{CEB98B64-6813-4062-84D4-0FA5497AA98C}" type="presParOf" srcId="{24A1B79F-606F-4620-8711-0030A02AB873}" destId="{66A9EFEE-0402-486F-9825-39082474459A}" srcOrd="3" destOrd="0" presId="urn:microsoft.com/office/officeart/2005/8/layout/hList7"/>
    <dgm:cxn modelId="{14F27EBF-EC96-4587-9743-23A77359609E}" type="presParOf" srcId="{00EB27D0-3FF2-4D46-A5C6-1A442E67DA66}" destId="{7819F8A0-9B0F-44FF-BFA4-34CE80C6C85E}" srcOrd="1" destOrd="0" presId="urn:microsoft.com/office/officeart/2005/8/layout/hList7"/>
    <dgm:cxn modelId="{DC485611-0991-4B48-9D3B-A13BDBCE9711}" type="presParOf" srcId="{00EB27D0-3FF2-4D46-A5C6-1A442E67DA66}" destId="{269DF9B9-2AE4-4DCA-9477-4A0717440125}" srcOrd="2" destOrd="0" presId="urn:microsoft.com/office/officeart/2005/8/layout/hList7"/>
    <dgm:cxn modelId="{B6D4E86F-0ED9-4E28-B9A3-135E6986E7C6}" type="presParOf" srcId="{269DF9B9-2AE4-4DCA-9477-4A0717440125}" destId="{2F33BDDD-D3CC-4127-9F93-5D415F28BD62}" srcOrd="0" destOrd="0" presId="urn:microsoft.com/office/officeart/2005/8/layout/hList7"/>
    <dgm:cxn modelId="{EB3B7E2F-BC3C-4EDB-9604-0614635904C0}" type="presParOf" srcId="{269DF9B9-2AE4-4DCA-9477-4A0717440125}" destId="{0B1C7046-9749-4273-85F7-43831CD87222}" srcOrd="1" destOrd="0" presId="urn:microsoft.com/office/officeart/2005/8/layout/hList7"/>
    <dgm:cxn modelId="{8410048D-CEF7-4A70-BAE6-BFA0F6D05DDE}" type="presParOf" srcId="{269DF9B9-2AE4-4DCA-9477-4A0717440125}" destId="{238E30BE-4332-416F-AB85-3F4A00088DFD}" srcOrd="2" destOrd="0" presId="urn:microsoft.com/office/officeart/2005/8/layout/hList7"/>
    <dgm:cxn modelId="{989B9005-C609-4FEE-8273-A27CF0441F81}" type="presParOf" srcId="{269DF9B9-2AE4-4DCA-9477-4A0717440125}" destId="{BD862FD2-0C4F-4919-821A-BA749406A72E}" srcOrd="3" destOrd="0" presId="urn:microsoft.com/office/officeart/2005/8/layout/hList7"/>
    <dgm:cxn modelId="{CDD17B05-7D64-4E7F-9D4D-FC1F11E140AF}" type="presParOf" srcId="{00EB27D0-3FF2-4D46-A5C6-1A442E67DA66}" destId="{60EF8830-D679-4DA0-994E-65B400D43277}" srcOrd="3" destOrd="0" presId="urn:microsoft.com/office/officeart/2005/8/layout/hList7"/>
    <dgm:cxn modelId="{45BF582D-6AEA-4A0D-8BCB-25290D6C80F2}" type="presParOf" srcId="{00EB27D0-3FF2-4D46-A5C6-1A442E67DA66}" destId="{2FCB661E-13B7-4A70-B2F5-A08BB4C8E8CA}" srcOrd="4" destOrd="0" presId="urn:microsoft.com/office/officeart/2005/8/layout/hList7"/>
    <dgm:cxn modelId="{1E4BECEB-DCAF-4C38-8E0F-CDB825B45752}" type="presParOf" srcId="{2FCB661E-13B7-4A70-B2F5-A08BB4C8E8CA}" destId="{4206A5B0-FA6B-4175-992D-F57E39C38963}" srcOrd="0" destOrd="0" presId="urn:microsoft.com/office/officeart/2005/8/layout/hList7"/>
    <dgm:cxn modelId="{594BA63D-2FD0-412C-AC0E-1797F65A22B4}" type="presParOf" srcId="{2FCB661E-13B7-4A70-B2F5-A08BB4C8E8CA}" destId="{6DF18098-4A0D-4B4C-8858-FFA5868F1C42}" srcOrd="1" destOrd="0" presId="urn:microsoft.com/office/officeart/2005/8/layout/hList7"/>
    <dgm:cxn modelId="{CE6170B8-53F8-42CE-AEE5-C526499F1376}" type="presParOf" srcId="{2FCB661E-13B7-4A70-B2F5-A08BB4C8E8CA}" destId="{8B3F880E-8B4D-42AA-B85C-F48F309ED04C}" srcOrd="2" destOrd="0" presId="urn:microsoft.com/office/officeart/2005/8/layout/hList7"/>
    <dgm:cxn modelId="{CC45338D-6D95-432A-9C37-FD24DD33565E}" type="presParOf" srcId="{2FCB661E-13B7-4A70-B2F5-A08BB4C8E8CA}" destId="{829B97BA-0AD1-4975-A9FD-1E000C91CBEA}" srcOrd="3" destOrd="0" presId="urn:microsoft.com/office/officeart/2005/8/layout/hList7"/>
    <dgm:cxn modelId="{D8B6E219-E137-4244-BAC7-C3B0E9745A1C}" type="presParOf" srcId="{00EB27D0-3FF2-4D46-A5C6-1A442E67DA66}" destId="{35B8BD6C-8DD9-4050-9E3F-EAA123BF13C8}" srcOrd="5" destOrd="0" presId="urn:microsoft.com/office/officeart/2005/8/layout/hList7"/>
    <dgm:cxn modelId="{C54D9071-6AD5-4EFD-856B-518A9320E8A1}" type="presParOf" srcId="{00EB27D0-3FF2-4D46-A5C6-1A442E67DA66}" destId="{3F05594B-8E6F-428C-8A2F-57FD8A33ED6D}" srcOrd="6" destOrd="0" presId="urn:microsoft.com/office/officeart/2005/8/layout/hList7"/>
    <dgm:cxn modelId="{F2AEB3FE-40F5-4E63-ABCC-8E8901E4D6E5}" type="presParOf" srcId="{3F05594B-8E6F-428C-8A2F-57FD8A33ED6D}" destId="{5AF70535-EEC6-40D4-9211-96F7E47D2533}" srcOrd="0" destOrd="0" presId="urn:microsoft.com/office/officeart/2005/8/layout/hList7"/>
    <dgm:cxn modelId="{DCC43252-5C60-437E-B514-480B92342182}" type="presParOf" srcId="{3F05594B-8E6F-428C-8A2F-57FD8A33ED6D}" destId="{F19A9BA6-A911-41D8-8515-37D58075892B}" srcOrd="1" destOrd="0" presId="urn:microsoft.com/office/officeart/2005/8/layout/hList7"/>
    <dgm:cxn modelId="{3E89F1C9-B088-46BF-A0F0-876A070334C3}" type="presParOf" srcId="{3F05594B-8E6F-428C-8A2F-57FD8A33ED6D}" destId="{366FF60E-8642-484B-B1D8-8FB54E34F025}" srcOrd="2" destOrd="0" presId="urn:microsoft.com/office/officeart/2005/8/layout/hList7"/>
    <dgm:cxn modelId="{BD4B6347-6D99-48CC-B32B-2E69ADE1CE96}" type="presParOf" srcId="{3F05594B-8E6F-428C-8A2F-57FD8A33ED6D}" destId="{1F45BD2E-A323-464E-AAA4-F30EE8DB14B7}" srcOrd="3" destOrd="0" presId="urn:microsoft.com/office/officeart/2005/8/layout/hList7"/>
  </dgm:cxnLst>
  <dgm:bg>
    <a:noFill/>
  </dgm:bg>
  <dgm:whole/>
  <dgm:extLst>
    <a:ext uri="http://schemas.microsoft.com/office/drawing/2008/diagram">
      <dsp:dataModelExt xmlns:dsp="http://schemas.microsoft.com/office/drawing/2008/diagram" relId="rId1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55C4A07-14F9-4A49-BAD5-282C8531E682}" type="doc">
      <dgm:prSet loTypeId="urn:microsoft.com/office/officeart/2005/8/layout/hList7" loCatId="process" qsTypeId="urn:microsoft.com/office/officeart/2005/8/quickstyle/simple2" qsCatId="simple" csTypeId="urn:microsoft.com/office/officeart/2005/8/colors/accent1_2" csCatId="accent1" phldr="1"/>
      <dgm:spPr/>
      <dgm:t>
        <a:bodyPr/>
        <a:lstStyle/>
        <a:p>
          <a:endParaRPr lang="de-DE"/>
        </a:p>
      </dgm:t>
    </dgm:pt>
    <dgm:pt modelId="{33518250-A981-4BD1-BDDC-E9AC503B7685}">
      <dgm:prSet custT="1"/>
      <dgm:spPr>
        <a:solidFill>
          <a:schemeClr val="bg2">
            <a:lumMod val="75000"/>
            <a:alpha val="87000"/>
          </a:schemeClr>
        </a:solidFill>
        <a:ln w="38100" cap="flat" cmpd="sng" algn="ctr">
          <a:solidFill>
            <a:srgbClr val="FFFFFF">
              <a:hueOff val="0"/>
              <a:satOff val="0"/>
              <a:lumOff val="0"/>
              <a:alphaOff val="0"/>
            </a:srgbClr>
          </a:solidFill>
          <a:prstDash val="solid"/>
        </a:ln>
        <a:effectLst/>
      </dgm:spPr>
      <dgm:t>
        <a:bodyPr spcFirstLastPara="0" vert="horz" wrap="square" lIns="41910" tIns="41910" rIns="41910" bIns="0" numCol="1" spcCol="1270" anchor="b" anchorCtr="1"/>
        <a:lstStyle/>
        <a:p>
          <a:pPr marL="0" lvl="0" indent="0" algn="ctr" defTabSz="488950">
            <a:lnSpc>
              <a:spcPct val="90000"/>
            </a:lnSpc>
            <a:spcBef>
              <a:spcPct val="0"/>
            </a:spcBef>
            <a:spcAft>
              <a:spcPct val="35000"/>
            </a:spcAft>
            <a:buNone/>
          </a:pPr>
          <a:r>
            <a:rPr lang="de-DE" sz="1800" b="1" kern="1200" dirty="0">
              <a:ln>
                <a:noFill/>
              </a:ln>
              <a:solidFill>
                <a:schemeClr val="bg1"/>
              </a:solidFill>
              <a:latin typeface="Bahnschrift" panose="020B0502040204020203" pitchFamily="34" charset="0"/>
              <a:ea typeface="+mn-ea"/>
              <a:cs typeface="+mn-cs"/>
            </a:rPr>
            <a:t>k-</a:t>
          </a:r>
          <a:r>
            <a:rPr lang="de-DE" sz="1800" b="1" kern="1200" dirty="0" err="1">
              <a:ln>
                <a:noFill/>
              </a:ln>
              <a:solidFill>
                <a:schemeClr val="bg1"/>
              </a:solidFill>
              <a:latin typeface="Bahnschrift" panose="020B0502040204020203" pitchFamily="34" charset="0"/>
              <a:ea typeface="+mn-ea"/>
              <a:cs typeface="+mn-cs"/>
            </a:rPr>
            <a:t>Means</a:t>
          </a:r>
          <a:r>
            <a:rPr lang="de-DE" sz="1800" b="1" kern="1200" dirty="0">
              <a:ln>
                <a:noFill/>
              </a:ln>
              <a:solidFill>
                <a:schemeClr val="bg1"/>
              </a:solidFill>
              <a:latin typeface="Bahnschrift" panose="020B0502040204020203" pitchFamily="34" charset="0"/>
              <a:ea typeface="+mn-ea"/>
              <a:cs typeface="+mn-cs"/>
            </a:rPr>
            <a:t> </a:t>
          </a:r>
        </a:p>
      </dgm:t>
    </dgm:pt>
    <dgm:pt modelId="{2D3C30A6-D444-4A2D-9C7C-31BAC112A0FE}" type="parTrans" cxnId="{682095CA-80A3-4BFE-ADCB-F50543FD990C}">
      <dgm:prSet/>
      <dgm:spPr/>
      <dgm:t>
        <a:bodyPr/>
        <a:lstStyle/>
        <a:p>
          <a:endParaRPr lang="de-DE" sz="1800">
            <a:latin typeface="Bahnschrift Light Condensed" panose="020B0502040204020203" pitchFamily="34" charset="0"/>
          </a:endParaRPr>
        </a:p>
      </dgm:t>
    </dgm:pt>
    <dgm:pt modelId="{8656647E-87D7-4CB8-B24F-4A85DE19438B}" type="sibTrans" cxnId="{682095CA-80A3-4BFE-ADCB-F50543FD990C}">
      <dgm:prSet/>
      <dgm:spPr/>
      <dgm:t>
        <a:bodyPr/>
        <a:lstStyle/>
        <a:p>
          <a:endParaRPr lang="de-DE" sz="1800">
            <a:latin typeface="Bahnschrift Light Condensed" panose="020B0502040204020203" pitchFamily="34" charset="0"/>
          </a:endParaRPr>
        </a:p>
      </dgm:t>
    </dgm:pt>
    <dgm:pt modelId="{EABFA581-E007-4635-B134-89B858099B15}">
      <dgm:prSet custT="1"/>
      <dgm:spPr>
        <a:solidFill>
          <a:srgbClr val="FE8533">
            <a:alpha val="87000"/>
          </a:srgbClr>
        </a:solidFill>
        <a:ln w="38100" cap="flat" cmpd="sng" algn="ctr">
          <a:solidFill>
            <a:srgbClr val="FFFFFF">
              <a:hueOff val="0"/>
              <a:satOff val="0"/>
              <a:lumOff val="0"/>
              <a:alphaOff val="0"/>
            </a:srgbClr>
          </a:solidFill>
          <a:prstDash val="solid"/>
        </a:ln>
        <a:effectLst/>
      </dgm:spPr>
      <dgm:t>
        <a:bodyPr spcFirstLastPara="0" vert="horz" wrap="square" lIns="41910" tIns="41910" rIns="41910" bIns="0" numCol="1" spcCol="1270" anchor="b" anchorCtr="1"/>
        <a:lstStyle/>
        <a:p>
          <a:r>
            <a:rPr lang="de-DE" sz="1800" b="1" kern="1200" dirty="0">
              <a:ln>
                <a:noFill/>
              </a:ln>
              <a:solidFill>
                <a:schemeClr val="bg1"/>
              </a:solidFill>
              <a:latin typeface="Bahnschrift" panose="020B0502040204020203" pitchFamily="34" charset="0"/>
            </a:rPr>
            <a:t>KNN</a:t>
          </a:r>
          <a:endParaRPr lang="de-DE" sz="1800" b="1" kern="1200" dirty="0">
            <a:ln>
              <a:noFill/>
            </a:ln>
            <a:solidFill>
              <a:schemeClr val="bg1"/>
            </a:solidFill>
            <a:latin typeface="Bahnschrift" panose="020B0502040204020203" pitchFamily="34" charset="0"/>
            <a:ea typeface="+mn-ea"/>
            <a:cs typeface="+mn-cs"/>
          </a:endParaRPr>
        </a:p>
      </dgm:t>
    </dgm:pt>
    <dgm:pt modelId="{68C79726-BBD4-4FDD-878B-2768B4EA8991}" type="parTrans" cxnId="{A4DF3F19-59E0-4FBB-8CC9-1BBA189D1DD3}">
      <dgm:prSet/>
      <dgm:spPr/>
      <dgm:t>
        <a:bodyPr/>
        <a:lstStyle/>
        <a:p>
          <a:endParaRPr lang="de-DE" sz="1800">
            <a:latin typeface="Bahnschrift Light Condensed" panose="020B0502040204020203" pitchFamily="34" charset="0"/>
          </a:endParaRPr>
        </a:p>
      </dgm:t>
    </dgm:pt>
    <dgm:pt modelId="{87169445-AD79-446A-B770-479A8163DF1D}" type="sibTrans" cxnId="{A4DF3F19-59E0-4FBB-8CC9-1BBA189D1DD3}">
      <dgm:prSet/>
      <dgm:spPr/>
      <dgm:t>
        <a:bodyPr/>
        <a:lstStyle/>
        <a:p>
          <a:endParaRPr lang="de-DE" sz="1800">
            <a:latin typeface="Bahnschrift Light Condensed" panose="020B0502040204020203" pitchFamily="34" charset="0"/>
          </a:endParaRPr>
        </a:p>
      </dgm:t>
    </dgm:pt>
    <dgm:pt modelId="{055470C6-D5DB-4C40-A67D-24CB9CCF5BBE}">
      <dgm:prSet custT="1"/>
      <dgm:spPr>
        <a:solidFill>
          <a:schemeClr val="bg2">
            <a:lumMod val="75000"/>
            <a:alpha val="87000"/>
          </a:schemeClr>
        </a:solidFill>
        <a:effectLst/>
      </dgm:spPr>
      <dgm:t>
        <a:bodyPr vert="horz" bIns="0" anchor="b" anchorCtr="1"/>
        <a:lstStyle/>
        <a:p>
          <a:r>
            <a:rPr lang="de-DE" sz="1800" b="1" kern="1200" dirty="0">
              <a:ln>
                <a:noFill/>
              </a:ln>
              <a:solidFill>
                <a:schemeClr val="bg1"/>
              </a:solidFill>
              <a:latin typeface="Bahnschrift" panose="020B0502040204020203" pitchFamily="34" charset="0"/>
            </a:rPr>
            <a:t>Lineare </a:t>
          </a:r>
          <a:r>
            <a:rPr lang="de-DE" sz="1800" b="1" kern="1200" dirty="0">
              <a:ln>
                <a:noFill/>
              </a:ln>
              <a:solidFill>
                <a:schemeClr val="bg1"/>
              </a:solidFill>
              <a:latin typeface="Bahnschrift" panose="020B0502040204020203" pitchFamily="34" charset="0"/>
              <a:ea typeface="+mn-ea"/>
              <a:cs typeface="+mn-cs"/>
            </a:rPr>
            <a:t>Regression</a:t>
          </a:r>
        </a:p>
      </dgm:t>
    </dgm:pt>
    <dgm:pt modelId="{029A76E5-65C1-48E8-8E05-E1D17C387CBD}" type="parTrans" cxnId="{1B41C3CB-4996-4763-8BB9-E8B66EDE5CFA}">
      <dgm:prSet/>
      <dgm:spPr/>
      <dgm:t>
        <a:bodyPr/>
        <a:lstStyle/>
        <a:p>
          <a:endParaRPr lang="de-DE" sz="1800">
            <a:latin typeface="Bahnschrift Light Condensed" panose="020B0502040204020203" pitchFamily="34" charset="0"/>
          </a:endParaRPr>
        </a:p>
      </dgm:t>
    </dgm:pt>
    <dgm:pt modelId="{4A640F45-1B0C-4A75-9FA5-3C7E7AE870F5}" type="sibTrans" cxnId="{1B41C3CB-4996-4763-8BB9-E8B66EDE5CFA}">
      <dgm:prSet/>
      <dgm:spPr/>
      <dgm:t>
        <a:bodyPr/>
        <a:lstStyle/>
        <a:p>
          <a:endParaRPr lang="de-DE" sz="1800">
            <a:latin typeface="Bahnschrift Light Condensed" panose="020B0502040204020203" pitchFamily="34" charset="0"/>
          </a:endParaRPr>
        </a:p>
      </dgm:t>
    </dgm:pt>
    <dgm:pt modelId="{257DACD8-8A08-4D81-94EB-D299742D845E}">
      <dgm:prSet custT="1"/>
      <dgm:spPr>
        <a:solidFill>
          <a:schemeClr val="bg2">
            <a:lumMod val="75000"/>
            <a:alpha val="87000"/>
          </a:schemeClr>
        </a:solidFill>
        <a:ln w="38100" cap="flat" cmpd="sng" algn="ctr">
          <a:solidFill>
            <a:srgbClr val="FFFFFF">
              <a:hueOff val="0"/>
              <a:satOff val="0"/>
              <a:lumOff val="0"/>
              <a:alphaOff val="0"/>
            </a:srgbClr>
          </a:solidFill>
          <a:prstDash val="solid"/>
        </a:ln>
        <a:effectLst/>
      </dgm:spPr>
      <dgm:t>
        <a:bodyPr spcFirstLastPara="0" vert="horz" wrap="square" lIns="41910" tIns="41910" rIns="41910" bIns="0" numCol="1" spcCol="1270" anchor="b" anchorCtr="1"/>
        <a:lstStyle/>
        <a:p>
          <a:pPr marL="0" lvl="0" indent="0" algn="ctr" defTabSz="488950">
            <a:lnSpc>
              <a:spcPct val="90000"/>
            </a:lnSpc>
            <a:spcBef>
              <a:spcPct val="0"/>
            </a:spcBef>
            <a:spcAft>
              <a:spcPct val="35000"/>
            </a:spcAft>
            <a:buNone/>
          </a:pPr>
          <a:r>
            <a:rPr lang="de-DE" sz="1800" b="1" kern="1200" dirty="0" err="1">
              <a:ln>
                <a:noFill/>
              </a:ln>
              <a:solidFill>
                <a:schemeClr val="bg1"/>
              </a:solidFill>
              <a:latin typeface="Bahnschrift" panose="020B0502040204020203" pitchFamily="34" charset="0"/>
              <a:ea typeface="+mn-ea"/>
              <a:cs typeface="+mn-cs"/>
            </a:rPr>
            <a:t>Logist</a:t>
          </a:r>
          <a:r>
            <a:rPr lang="de-DE" sz="1800" b="1" kern="1200" dirty="0">
              <a:ln>
                <a:noFill/>
              </a:ln>
              <a:solidFill>
                <a:schemeClr val="bg1"/>
              </a:solidFill>
              <a:latin typeface="Bahnschrift" panose="020B0502040204020203" pitchFamily="34" charset="0"/>
              <a:ea typeface="+mn-ea"/>
              <a:cs typeface="+mn-cs"/>
            </a:rPr>
            <a:t>. Regression</a:t>
          </a:r>
        </a:p>
      </dgm:t>
    </dgm:pt>
    <dgm:pt modelId="{34295A92-F1D7-4211-868A-B2903A1AF167}" type="parTrans" cxnId="{5AFC31B2-B1FF-44D7-BCC2-4FEE2D24B5A5}">
      <dgm:prSet/>
      <dgm:spPr/>
      <dgm:t>
        <a:bodyPr/>
        <a:lstStyle/>
        <a:p>
          <a:endParaRPr lang="de-DE" sz="1800">
            <a:latin typeface="Bahnschrift Light Condensed" panose="020B0502040204020203" pitchFamily="34" charset="0"/>
          </a:endParaRPr>
        </a:p>
      </dgm:t>
    </dgm:pt>
    <dgm:pt modelId="{61D72755-C7E3-44A9-BF48-684AC608344F}" type="sibTrans" cxnId="{5AFC31B2-B1FF-44D7-BCC2-4FEE2D24B5A5}">
      <dgm:prSet/>
      <dgm:spPr/>
      <dgm:t>
        <a:bodyPr/>
        <a:lstStyle/>
        <a:p>
          <a:endParaRPr lang="de-DE" sz="1800">
            <a:latin typeface="Bahnschrift Light Condensed" panose="020B0502040204020203" pitchFamily="34" charset="0"/>
          </a:endParaRPr>
        </a:p>
      </dgm:t>
    </dgm:pt>
    <dgm:pt modelId="{B655A5FB-9E74-4B93-BFC8-C4789623EF51}" type="pres">
      <dgm:prSet presAssocID="{455C4A07-14F9-4A49-BAD5-282C8531E682}" presName="Name0" presStyleCnt="0">
        <dgm:presLayoutVars>
          <dgm:dir/>
          <dgm:resizeHandles val="exact"/>
        </dgm:presLayoutVars>
      </dgm:prSet>
      <dgm:spPr/>
    </dgm:pt>
    <dgm:pt modelId="{D68B89A9-6E2B-4593-95C7-44E9E66BD232}" type="pres">
      <dgm:prSet presAssocID="{455C4A07-14F9-4A49-BAD5-282C8531E682}" presName="fgShape" presStyleLbl="fgShp" presStyleIdx="0" presStyleCnt="1" custScaleX="108696" custScaleY="221511" custLinFactY="17077" custLinFactNeighborY="100000"/>
      <dgm:spPr>
        <a:prstGeom prst="mathPlus">
          <a:avLst/>
        </a:prstGeom>
        <a:noFill/>
        <a:ln>
          <a:noFill/>
        </a:ln>
      </dgm:spPr>
    </dgm:pt>
    <dgm:pt modelId="{00EB27D0-3FF2-4D46-A5C6-1A442E67DA66}" type="pres">
      <dgm:prSet presAssocID="{455C4A07-14F9-4A49-BAD5-282C8531E682}" presName="linComp" presStyleCnt="0"/>
      <dgm:spPr/>
    </dgm:pt>
    <dgm:pt modelId="{24A1B79F-606F-4620-8711-0030A02AB873}" type="pres">
      <dgm:prSet presAssocID="{33518250-A981-4BD1-BDDC-E9AC503B7685}" presName="compNode" presStyleCnt="0"/>
      <dgm:spPr/>
    </dgm:pt>
    <dgm:pt modelId="{9DA42C44-F8F4-473B-B520-6CACC60A46E6}" type="pres">
      <dgm:prSet presAssocID="{33518250-A981-4BD1-BDDC-E9AC503B7685}" presName="bkgdShape" presStyleLbl="node1" presStyleIdx="0" presStyleCnt="4" custLinFactNeighborX="2400"/>
      <dgm:spPr/>
    </dgm:pt>
    <dgm:pt modelId="{E22F3A12-2C54-4DA1-9410-697AF010CD16}" type="pres">
      <dgm:prSet presAssocID="{33518250-A981-4BD1-BDDC-E9AC503B7685}" presName="nodeTx" presStyleLbl="node1" presStyleIdx="0" presStyleCnt="4">
        <dgm:presLayoutVars>
          <dgm:bulletEnabled val="1"/>
        </dgm:presLayoutVars>
      </dgm:prSet>
      <dgm:spPr/>
    </dgm:pt>
    <dgm:pt modelId="{5D6FCD22-D6A8-4B46-8D16-C6D00429D983}" type="pres">
      <dgm:prSet presAssocID="{33518250-A981-4BD1-BDDC-E9AC503B7685}" presName="invisiNode" presStyleLbl="node1" presStyleIdx="0" presStyleCnt="4"/>
      <dgm:spPr/>
    </dgm:pt>
    <dgm:pt modelId="{66A9EFEE-0402-486F-9825-39082474459A}" type="pres">
      <dgm:prSet presAssocID="{33518250-A981-4BD1-BDDC-E9AC503B7685}" presName="imagNode" presStyleLbl="fgImgPlace1" presStyleIdx="0" presStyleCnt="4">
        <dgm:style>
          <a:lnRef idx="2">
            <a:schemeClr val="accent2"/>
          </a:lnRef>
          <a:fillRef idx="1">
            <a:schemeClr val="lt1"/>
          </a:fillRef>
          <a:effectRef idx="0">
            <a:schemeClr val="accent2"/>
          </a:effectRef>
          <a:fontRef idx="minor">
            <a:schemeClr val="dk1"/>
          </a:fontRef>
        </dgm:style>
      </dgm:prSet>
      <dgm:spPr>
        <a:xfrm>
          <a:off x="64058"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 modelId="{7819F8A0-9B0F-44FF-BFA4-34CE80C6C85E}" type="pres">
      <dgm:prSet presAssocID="{8656647E-87D7-4CB8-B24F-4A85DE19438B}" presName="sibTrans" presStyleLbl="sibTrans2D1" presStyleIdx="0" presStyleCnt="0"/>
      <dgm:spPr/>
    </dgm:pt>
    <dgm:pt modelId="{269DF9B9-2AE4-4DCA-9477-4A0717440125}" type="pres">
      <dgm:prSet presAssocID="{EABFA581-E007-4635-B134-89B858099B15}" presName="compNode" presStyleCnt="0"/>
      <dgm:spPr/>
    </dgm:pt>
    <dgm:pt modelId="{2F33BDDD-D3CC-4127-9F93-5D415F28BD62}" type="pres">
      <dgm:prSet presAssocID="{EABFA581-E007-4635-B134-89B858099B15}" presName="bkgdShape" presStyleLbl="node1" presStyleIdx="1" presStyleCnt="4"/>
      <dgm:spPr/>
    </dgm:pt>
    <dgm:pt modelId="{0B1C7046-9749-4273-85F7-43831CD87222}" type="pres">
      <dgm:prSet presAssocID="{EABFA581-E007-4635-B134-89B858099B15}" presName="nodeTx" presStyleLbl="node1" presStyleIdx="1" presStyleCnt="4">
        <dgm:presLayoutVars>
          <dgm:bulletEnabled val="1"/>
        </dgm:presLayoutVars>
      </dgm:prSet>
      <dgm:spPr/>
    </dgm:pt>
    <dgm:pt modelId="{238E30BE-4332-416F-AB85-3F4A00088DFD}" type="pres">
      <dgm:prSet presAssocID="{EABFA581-E007-4635-B134-89B858099B15}" presName="invisiNode" presStyleLbl="node1" presStyleIdx="1" presStyleCnt="4"/>
      <dgm:spPr/>
    </dgm:pt>
    <dgm:pt modelId="{BD862FD2-0C4F-4919-821A-BA749406A72E}" type="pres">
      <dgm:prSet presAssocID="{EABFA581-E007-4635-B134-89B858099B15}" presName="imagNode" presStyleLbl="fgImgPlace1" presStyleIdx="1" presStyleCnt="4"/>
      <dgm:spPr>
        <a:xfrm>
          <a:off x="1512780"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 modelId="{60EF8830-D679-4DA0-994E-65B400D43277}" type="pres">
      <dgm:prSet presAssocID="{87169445-AD79-446A-B770-479A8163DF1D}" presName="sibTrans" presStyleLbl="sibTrans2D1" presStyleIdx="0" presStyleCnt="0"/>
      <dgm:spPr/>
    </dgm:pt>
    <dgm:pt modelId="{2FCB661E-13B7-4A70-B2F5-A08BB4C8E8CA}" type="pres">
      <dgm:prSet presAssocID="{055470C6-D5DB-4C40-A67D-24CB9CCF5BBE}" presName="compNode" presStyleCnt="0"/>
      <dgm:spPr/>
    </dgm:pt>
    <dgm:pt modelId="{4206A5B0-FA6B-4175-992D-F57E39C38963}" type="pres">
      <dgm:prSet presAssocID="{055470C6-D5DB-4C40-A67D-24CB9CCF5BBE}" presName="bkgdShape" presStyleLbl="node1" presStyleIdx="2" presStyleCnt="4"/>
      <dgm:spPr/>
    </dgm:pt>
    <dgm:pt modelId="{6DF18098-4A0D-4B4C-8858-FFA5868F1C42}" type="pres">
      <dgm:prSet presAssocID="{055470C6-D5DB-4C40-A67D-24CB9CCF5BBE}" presName="nodeTx" presStyleLbl="node1" presStyleIdx="2" presStyleCnt="4">
        <dgm:presLayoutVars>
          <dgm:bulletEnabled val="1"/>
        </dgm:presLayoutVars>
      </dgm:prSet>
      <dgm:spPr/>
    </dgm:pt>
    <dgm:pt modelId="{8B3F880E-8B4D-42AA-B85C-F48F309ED04C}" type="pres">
      <dgm:prSet presAssocID="{055470C6-D5DB-4C40-A67D-24CB9CCF5BBE}" presName="invisiNode" presStyleLbl="node1" presStyleIdx="2" presStyleCnt="4"/>
      <dgm:spPr/>
    </dgm:pt>
    <dgm:pt modelId="{829B97BA-0AD1-4975-A9FD-1E000C91CBEA}" type="pres">
      <dgm:prSet presAssocID="{055470C6-D5DB-4C40-A67D-24CB9CCF5BBE}" presName="imagNode" presStyleLbl="fgImgPlace1" presStyleIdx="2" presStyleCnt="4"/>
      <dgm:spPr>
        <a:xfrm>
          <a:off x="2961501"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 modelId="{35B8BD6C-8DD9-4050-9E3F-EAA123BF13C8}" type="pres">
      <dgm:prSet presAssocID="{4A640F45-1B0C-4A75-9FA5-3C7E7AE870F5}" presName="sibTrans" presStyleLbl="sibTrans2D1" presStyleIdx="0" presStyleCnt="0"/>
      <dgm:spPr/>
    </dgm:pt>
    <dgm:pt modelId="{3F05594B-8E6F-428C-8A2F-57FD8A33ED6D}" type="pres">
      <dgm:prSet presAssocID="{257DACD8-8A08-4D81-94EB-D299742D845E}" presName="compNode" presStyleCnt="0"/>
      <dgm:spPr/>
    </dgm:pt>
    <dgm:pt modelId="{5AF70535-EEC6-40D4-9211-96F7E47D2533}" type="pres">
      <dgm:prSet presAssocID="{257DACD8-8A08-4D81-94EB-D299742D845E}" presName="bkgdShape" presStyleLbl="node1" presStyleIdx="3" presStyleCnt="4" custLinFactNeighborX="95" custLinFactNeighborY="155"/>
      <dgm:spPr/>
    </dgm:pt>
    <dgm:pt modelId="{F19A9BA6-A911-41D8-8515-37D58075892B}" type="pres">
      <dgm:prSet presAssocID="{257DACD8-8A08-4D81-94EB-D299742D845E}" presName="nodeTx" presStyleLbl="node1" presStyleIdx="3" presStyleCnt="4">
        <dgm:presLayoutVars>
          <dgm:bulletEnabled val="1"/>
        </dgm:presLayoutVars>
      </dgm:prSet>
      <dgm:spPr/>
    </dgm:pt>
    <dgm:pt modelId="{366FF60E-8642-484B-B1D8-8FB54E34F025}" type="pres">
      <dgm:prSet presAssocID="{257DACD8-8A08-4D81-94EB-D299742D845E}" presName="invisiNode" presStyleLbl="node1" presStyleIdx="3" presStyleCnt="4"/>
      <dgm:spPr/>
    </dgm:pt>
    <dgm:pt modelId="{1F45BD2E-A323-464E-AAA4-F30EE8DB14B7}" type="pres">
      <dgm:prSet presAssocID="{257DACD8-8A08-4D81-94EB-D299742D845E}" presName="imagNode" presStyleLbl="fgImgPlace1" presStyleIdx="3" presStyleCnt="4"/>
      <dgm:spPr>
        <a:xfrm>
          <a:off x="4410222"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Lst>
  <dgm:cxnLst>
    <dgm:cxn modelId="{A4DF3F19-59E0-4FBB-8CC9-1BBA189D1DD3}" srcId="{455C4A07-14F9-4A49-BAD5-282C8531E682}" destId="{EABFA581-E007-4635-B134-89B858099B15}" srcOrd="1" destOrd="0" parTransId="{68C79726-BBD4-4FDD-878B-2768B4EA8991}" sibTransId="{87169445-AD79-446A-B770-479A8163DF1D}"/>
    <dgm:cxn modelId="{EB0C3123-879F-49E1-AA55-9A2A27F18AC0}" type="presOf" srcId="{257DACD8-8A08-4D81-94EB-D299742D845E}" destId="{5AF70535-EEC6-40D4-9211-96F7E47D2533}" srcOrd="0" destOrd="0" presId="urn:microsoft.com/office/officeart/2005/8/layout/hList7"/>
    <dgm:cxn modelId="{EAACC925-0EA6-4DA2-B6D3-09482D1A4F0A}" type="presOf" srcId="{33518250-A981-4BD1-BDDC-E9AC503B7685}" destId="{E22F3A12-2C54-4DA1-9410-697AF010CD16}" srcOrd="1" destOrd="0" presId="urn:microsoft.com/office/officeart/2005/8/layout/hList7"/>
    <dgm:cxn modelId="{B61F6B28-9C8A-4771-8201-889C8D7B4C16}" type="presOf" srcId="{4A640F45-1B0C-4A75-9FA5-3C7E7AE870F5}" destId="{35B8BD6C-8DD9-4050-9E3F-EAA123BF13C8}" srcOrd="0" destOrd="0" presId="urn:microsoft.com/office/officeart/2005/8/layout/hList7"/>
    <dgm:cxn modelId="{8340103D-CE35-48D9-A6C8-3A300E64ACB7}" type="presOf" srcId="{87169445-AD79-446A-B770-479A8163DF1D}" destId="{60EF8830-D679-4DA0-994E-65B400D43277}" srcOrd="0" destOrd="0" presId="urn:microsoft.com/office/officeart/2005/8/layout/hList7"/>
    <dgm:cxn modelId="{9B60C97A-4BDF-4287-89EC-C9C0E61BA5D6}" type="presOf" srcId="{455C4A07-14F9-4A49-BAD5-282C8531E682}" destId="{B655A5FB-9E74-4B93-BFC8-C4789623EF51}" srcOrd="0" destOrd="0" presId="urn:microsoft.com/office/officeart/2005/8/layout/hList7"/>
    <dgm:cxn modelId="{030BFA92-2741-401C-93EB-D2EF2C2FBCAA}" type="presOf" srcId="{8656647E-87D7-4CB8-B24F-4A85DE19438B}" destId="{7819F8A0-9B0F-44FF-BFA4-34CE80C6C85E}" srcOrd="0" destOrd="0" presId="urn:microsoft.com/office/officeart/2005/8/layout/hList7"/>
    <dgm:cxn modelId="{8D0C87A2-DE0F-470D-9ED0-3C3E0091AE4C}" type="presOf" srcId="{257DACD8-8A08-4D81-94EB-D299742D845E}" destId="{F19A9BA6-A911-41D8-8515-37D58075892B}" srcOrd="1" destOrd="0" presId="urn:microsoft.com/office/officeart/2005/8/layout/hList7"/>
    <dgm:cxn modelId="{67CEF2AA-48A3-4072-A214-17D6A5BC4FC5}" type="presOf" srcId="{EABFA581-E007-4635-B134-89B858099B15}" destId="{0B1C7046-9749-4273-85F7-43831CD87222}" srcOrd="1" destOrd="0" presId="urn:microsoft.com/office/officeart/2005/8/layout/hList7"/>
    <dgm:cxn modelId="{5AFC31B2-B1FF-44D7-BCC2-4FEE2D24B5A5}" srcId="{455C4A07-14F9-4A49-BAD5-282C8531E682}" destId="{257DACD8-8A08-4D81-94EB-D299742D845E}" srcOrd="3" destOrd="0" parTransId="{34295A92-F1D7-4211-868A-B2903A1AF167}" sibTransId="{61D72755-C7E3-44A9-BF48-684AC608344F}"/>
    <dgm:cxn modelId="{B73B9BBA-EDEB-4B4A-9E13-E5654568B897}" type="presOf" srcId="{055470C6-D5DB-4C40-A67D-24CB9CCF5BBE}" destId="{4206A5B0-FA6B-4175-992D-F57E39C38963}" srcOrd="0" destOrd="0" presId="urn:microsoft.com/office/officeart/2005/8/layout/hList7"/>
    <dgm:cxn modelId="{EC52E0BA-8EC1-4927-94B6-806DB72D1D39}" type="presOf" srcId="{33518250-A981-4BD1-BDDC-E9AC503B7685}" destId="{9DA42C44-F8F4-473B-B520-6CACC60A46E6}" srcOrd="0" destOrd="0" presId="urn:microsoft.com/office/officeart/2005/8/layout/hList7"/>
    <dgm:cxn modelId="{7DBEEEBA-374A-493F-B6A8-691A058A2F15}" type="presOf" srcId="{EABFA581-E007-4635-B134-89B858099B15}" destId="{2F33BDDD-D3CC-4127-9F93-5D415F28BD62}" srcOrd="0" destOrd="0" presId="urn:microsoft.com/office/officeart/2005/8/layout/hList7"/>
    <dgm:cxn modelId="{E95DBDC5-45D4-49E6-8B40-1893A3EF57E4}" type="presOf" srcId="{055470C6-D5DB-4C40-A67D-24CB9CCF5BBE}" destId="{6DF18098-4A0D-4B4C-8858-FFA5868F1C42}" srcOrd="1" destOrd="0" presId="urn:microsoft.com/office/officeart/2005/8/layout/hList7"/>
    <dgm:cxn modelId="{682095CA-80A3-4BFE-ADCB-F50543FD990C}" srcId="{455C4A07-14F9-4A49-BAD5-282C8531E682}" destId="{33518250-A981-4BD1-BDDC-E9AC503B7685}" srcOrd="0" destOrd="0" parTransId="{2D3C30A6-D444-4A2D-9C7C-31BAC112A0FE}" sibTransId="{8656647E-87D7-4CB8-B24F-4A85DE19438B}"/>
    <dgm:cxn modelId="{1B41C3CB-4996-4763-8BB9-E8B66EDE5CFA}" srcId="{455C4A07-14F9-4A49-BAD5-282C8531E682}" destId="{055470C6-D5DB-4C40-A67D-24CB9CCF5BBE}" srcOrd="2" destOrd="0" parTransId="{029A76E5-65C1-48E8-8E05-E1D17C387CBD}" sibTransId="{4A640F45-1B0C-4A75-9FA5-3C7E7AE870F5}"/>
    <dgm:cxn modelId="{44D88861-0622-44F9-98F8-593943BB9D08}" type="presParOf" srcId="{B655A5FB-9E74-4B93-BFC8-C4789623EF51}" destId="{D68B89A9-6E2B-4593-95C7-44E9E66BD232}" srcOrd="0" destOrd="0" presId="urn:microsoft.com/office/officeart/2005/8/layout/hList7"/>
    <dgm:cxn modelId="{029D55DA-7767-44FE-8ACB-2A30E5BF9597}" type="presParOf" srcId="{B655A5FB-9E74-4B93-BFC8-C4789623EF51}" destId="{00EB27D0-3FF2-4D46-A5C6-1A442E67DA66}" srcOrd="1" destOrd="0" presId="urn:microsoft.com/office/officeart/2005/8/layout/hList7"/>
    <dgm:cxn modelId="{A0539566-FAC0-4C23-9049-E62FC5973561}" type="presParOf" srcId="{00EB27D0-3FF2-4D46-A5C6-1A442E67DA66}" destId="{24A1B79F-606F-4620-8711-0030A02AB873}" srcOrd="0" destOrd="0" presId="urn:microsoft.com/office/officeart/2005/8/layout/hList7"/>
    <dgm:cxn modelId="{7DE96068-2F16-442D-B116-835945A18831}" type="presParOf" srcId="{24A1B79F-606F-4620-8711-0030A02AB873}" destId="{9DA42C44-F8F4-473B-B520-6CACC60A46E6}" srcOrd="0" destOrd="0" presId="urn:microsoft.com/office/officeart/2005/8/layout/hList7"/>
    <dgm:cxn modelId="{AEE31BA9-B15A-4E7E-B122-319993F958DB}" type="presParOf" srcId="{24A1B79F-606F-4620-8711-0030A02AB873}" destId="{E22F3A12-2C54-4DA1-9410-697AF010CD16}" srcOrd="1" destOrd="0" presId="urn:microsoft.com/office/officeart/2005/8/layout/hList7"/>
    <dgm:cxn modelId="{0C2BEF58-B20B-4DEF-BEA9-FF1FBE174D8D}" type="presParOf" srcId="{24A1B79F-606F-4620-8711-0030A02AB873}" destId="{5D6FCD22-D6A8-4B46-8D16-C6D00429D983}" srcOrd="2" destOrd="0" presId="urn:microsoft.com/office/officeart/2005/8/layout/hList7"/>
    <dgm:cxn modelId="{CEB98B64-6813-4062-84D4-0FA5497AA98C}" type="presParOf" srcId="{24A1B79F-606F-4620-8711-0030A02AB873}" destId="{66A9EFEE-0402-486F-9825-39082474459A}" srcOrd="3" destOrd="0" presId="urn:microsoft.com/office/officeart/2005/8/layout/hList7"/>
    <dgm:cxn modelId="{14F27EBF-EC96-4587-9743-23A77359609E}" type="presParOf" srcId="{00EB27D0-3FF2-4D46-A5C6-1A442E67DA66}" destId="{7819F8A0-9B0F-44FF-BFA4-34CE80C6C85E}" srcOrd="1" destOrd="0" presId="urn:microsoft.com/office/officeart/2005/8/layout/hList7"/>
    <dgm:cxn modelId="{DC485611-0991-4B48-9D3B-A13BDBCE9711}" type="presParOf" srcId="{00EB27D0-3FF2-4D46-A5C6-1A442E67DA66}" destId="{269DF9B9-2AE4-4DCA-9477-4A0717440125}" srcOrd="2" destOrd="0" presId="urn:microsoft.com/office/officeart/2005/8/layout/hList7"/>
    <dgm:cxn modelId="{B6D4E86F-0ED9-4E28-B9A3-135E6986E7C6}" type="presParOf" srcId="{269DF9B9-2AE4-4DCA-9477-4A0717440125}" destId="{2F33BDDD-D3CC-4127-9F93-5D415F28BD62}" srcOrd="0" destOrd="0" presId="urn:microsoft.com/office/officeart/2005/8/layout/hList7"/>
    <dgm:cxn modelId="{EB3B7E2F-BC3C-4EDB-9604-0614635904C0}" type="presParOf" srcId="{269DF9B9-2AE4-4DCA-9477-4A0717440125}" destId="{0B1C7046-9749-4273-85F7-43831CD87222}" srcOrd="1" destOrd="0" presId="urn:microsoft.com/office/officeart/2005/8/layout/hList7"/>
    <dgm:cxn modelId="{8410048D-CEF7-4A70-BAE6-BFA0F6D05DDE}" type="presParOf" srcId="{269DF9B9-2AE4-4DCA-9477-4A0717440125}" destId="{238E30BE-4332-416F-AB85-3F4A00088DFD}" srcOrd="2" destOrd="0" presId="urn:microsoft.com/office/officeart/2005/8/layout/hList7"/>
    <dgm:cxn modelId="{989B9005-C609-4FEE-8273-A27CF0441F81}" type="presParOf" srcId="{269DF9B9-2AE4-4DCA-9477-4A0717440125}" destId="{BD862FD2-0C4F-4919-821A-BA749406A72E}" srcOrd="3" destOrd="0" presId="urn:microsoft.com/office/officeart/2005/8/layout/hList7"/>
    <dgm:cxn modelId="{CDD17B05-7D64-4E7F-9D4D-FC1F11E140AF}" type="presParOf" srcId="{00EB27D0-3FF2-4D46-A5C6-1A442E67DA66}" destId="{60EF8830-D679-4DA0-994E-65B400D43277}" srcOrd="3" destOrd="0" presId="urn:microsoft.com/office/officeart/2005/8/layout/hList7"/>
    <dgm:cxn modelId="{45BF582D-6AEA-4A0D-8BCB-25290D6C80F2}" type="presParOf" srcId="{00EB27D0-3FF2-4D46-A5C6-1A442E67DA66}" destId="{2FCB661E-13B7-4A70-B2F5-A08BB4C8E8CA}" srcOrd="4" destOrd="0" presId="urn:microsoft.com/office/officeart/2005/8/layout/hList7"/>
    <dgm:cxn modelId="{1E4BECEB-DCAF-4C38-8E0F-CDB825B45752}" type="presParOf" srcId="{2FCB661E-13B7-4A70-B2F5-A08BB4C8E8CA}" destId="{4206A5B0-FA6B-4175-992D-F57E39C38963}" srcOrd="0" destOrd="0" presId="urn:microsoft.com/office/officeart/2005/8/layout/hList7"/>
    <dgm:cxn modelId="{594BA63D-2FD0-412C-AC0E-1797F65A22B4}" type="presParOf" srcId="{2FCB661E-13B7-4A70-B2F5-A08BB4C8E8CA}" destId="{6DF18098-4A0D-4B4C-8858-FFA5868F1C42}" srcOrd="1" destOrd="0" presId="urn:microsoft.com/office/officeart/2005/8/layout/hList7"/>
    <dgm:cxn modelId="{CE6170B8-53F8-42CE-AEE5-C526499F1376}" type="presParOf" srcId="{2FCB661E-13B7-4A70-B2F5-A08BB4C8E8CA}" destId="{8B3F880E-8B4D-42AA-B85C-F48F309ED04C}" srcOrd="2" destOrd="0" presId="urn:microsoft.com/office/officeart/2005/8/layout/hList7"/>
    <dgm:cxn modelId="{CC45338D-6D95-432A-9C37-FD24DD33565E}" type="presParOf" srcId="{2FCB661E-13B7-4A70-B2F5-A08BB4C8E8CA}" destId="{829B97BA-0AD1-4975-A9FD-1E000C91CBEA}" srcOrd="3" destOrd="0" presId="urn:microsoft.com/office/officeart/2005/8/layout/hList7"/>
    <dgm:cxn modelId="{D8B6E219-E137-4244-BAC7-C3B0E9745A1C}" type="presParOf" srcId="{00EB27D0-3FF2-4D46-A5C6-1A442E67DA66}" destId="{35B8BD6C-8DD9-4050-9E3F-EAA123BF13C8}" srcOrd="5" destOrd="0" presId="urn:microsoft.com/office/officeart/2005/8/layout/hList7"/>
    <dgm:cxn modelId="{C54D9071-6AD5-4EFD-856B-518A9320E8A1}" type="presParOf" srcId="{00EB27D0-3FF2-4D46-A5C6-1A442E67DA66}" destId="{3F05594B-8E6F-428C-8A2F-57FD8A33ED6D}" srcOrd="6" destOrd="0" presId="urn:microsoft.com/office/officeart/2005/8/layout/hList7"/>
    <dgm:cxn modelId="{F2AEB3FE-40F5-4E63-ABCC-8E8901E4D6E5}" type="presParOf" srcId="{3F05594B-8E6F-428C-8A2F-57FD8A33ED6D}" destId="{5AF70535-EEC6-40D4-9211-96F7E47D2533}" srcOrd="0" destOrd="0" presId="urn:microsoft.com/office/officeart/2005/8/layout/hList7"/>
    <dgm:cxn modelId="{DCC43252-5C60-437E-B514-480B92342182}" type="presParOf" srcId="{3F05594B-8E6F-428C-8A2F-57FD8A33ED6D}" destId="{F19A9BA6-A911-41D8-8515-37D58075892B}" srcOrd="1" destOrd="0" presId="urn:microsoft.com/office/officeart/2005/8/layout/hList7"/>
    <dgm:cxn modelId="{3E89F1C9-B088-46BF-A0F0-876A070334C3}" type="presParOf" srcId="{3F05594B-8E6F-428C-8A2F-57FD8A33ED6D}" destId="{366FF60E-8642-484B-B1D8-8FB54E34F025}" srcOrd="2" destOrd="0" presId="urn:microsoft.com/office/officeart/2005/8/layout/hList7"/>
    <dgm:cxn modelId="{BD4B6347-6D99-48CC-B32B-2E69ADE1CE96}" type="presParOf" srcId="{3F05594B-8E6F-428C-8A2F-57FD8A33ED6D}" destId="{1F45BD2E-A323-464E-AAA4-F30EE8DB14B7}" srcOrd="3" destOrd="0" presId="urn:microsoft.com/office/officeart/2005/8/layout/hList7"/>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55C4A07-14F9-4A49-BAD5-282C8531E682}" type="doc">
      <dgm:prSet loTypeId="urn:microsoft.com/office/officeart/2005/8/layout/hList7" loCatId="process" qsTypeId="urn:microsoft.com/office/officeart/2005/8/quickstyle/simple2" qsCatId="simple" csTypeId="urn:microsoft.com/office/officeart/2005/8/colors/accent1_2" csCatId="accent1" phldr="1"/>
      <dgm:spPr/>
      <dgm:t>
        <a:bodyPr/>
        <a:lstStyle/>
        <a:p>
          <a:endParaRPr lang="de-DE"/>
        </a:p>
      </dgm:t>
    </dgm:pt>
    <dgm:pt modelId="{33518250-A981-4BD1-BDDC-E9AC503B7685}">
      <dgm:prSet custT="1"/>
      <dgm:spPr>
        <a:solidFill>
          <a:schemeClr val="bg2">
            <a:lumMod val="75000"/>
            <a:alpha val="87000"/>
          </a:schemeClr>
        </a:solidFill>
        <a:ln w="38100" cap="flat" cmpd="sng" algn="ctr">
          <a:solidFill>
            <a:srgbClr val="FFFFFF">
              <a:hueOff val="0"/>
              <a:satOff val="0"/>
              <a:lumOff val="0"/>
              <a:alphaOff val="0"/>
            </a:srgbClr>
          </a:solidFill>
          <a:prstDash val="solid"/>
        </a:ln>
        <a:effectLst/>
      </dgm:spPr>
      <dgm:t>
        <a:bodyPr spcFirstLastPara="0" vert="horz" wrap="square" lIns="41910" tIns="41910" rIns="41910" bIns="0" numCol="1" spcCol="1270" anchor="b" anchorCtr="1"/>
        <a:lstStyle/>
        <a:p>
          <a:pPr marL="0" lvl="0" indent="0" algn="ctr" defTabSz="488950">
            <a:lnSpc>
              <a:spcPct val="90000"/>
            </a:lnSpc>
            <a:spcBef>
              <a:spcPct val="0"/>
            </a:spcBef>
            <a:spcAft>
              <a:spcPct val="35000"/>
            </a:spcAft>
            <a:buNone/>
          </a:pPr>
          <a:r>
            <a:rPr lang="de-DE" sz="1800" b="1" kern="1200" dirty="0">
              <a:ln>
                <a:noFill/>
              </a:ln>
              <a:solidFill>
                <a:schemeClr val="bg1"/>
              </a:solidFill>
              <a:latin typeface="Bahnschrift Light" panose="020B0502040204020203" pitchFamily="34" charset="0"/>
              <a:ea typeface="+mn-ea"/>
              <a:cs typeface="+mn-cs"/>
            </a:rPr>
            <a:t>Naive Bayes</a:t>
          </a:r>
        </a:p>
      </dgm:t>
    </dgm:pt>
    <dgm:pt modelId="{2D3C30A6-D444-4A2D-9C7C-31BAC112A0FE}" type="parTrans" cxnId="{682095CA-80A3-4BFE-ADCB-F50543FD990C}">
      <dgm:prSet/>
      <dgm:spPr/>
      <dgm:t>
        <a:bodyPr/>
        <a:lstStyle/>
        <a:p>
          <a:endParaRPr lang="de-DE" sz="1800">
            <a:latin typeface="Bahnschrift Light Condensed" panose="020B0502040204020203" pitchFamily="34" charset="0"/>
          </a:endParaRPr>
        </a:p>
      </dgm:t>
    </dgm:pt>
    <dgm:pt modelId="{8656647E-87D7-4CB8-B24F-4A85DE19438B}" type="sibTrans" cxnId="{682095CA-80A3-4BFE-ADCB-F50543FD990C}">
      <dgm:prSet/>
      <dgm:spPr/>
      <dgm:t>
        <a:bodyPr/>
        <a:lstStyle/>
        <a:p>
          <a:endParaRPr lang="de-DE" sz="1800">
            <a:latin typeface="Bahnschrift Light Condensed" panose="020B0502040204020203" pitchFamily="34" charset="0"/>
          </a:endParaRPr>
        </a:p>
      </dgm:t>
    </dgm:pt>
    <dgm:pt modelId="{EABFA581-E007-4635-B134-89B858099B15}">
      <dgm:prSet custT="1"/>
      <dgm:spPr>
        <a:solidFill>
          <a:schemeClr val="bg2">
            <a:lumMod val="75000"/>
            <a:alpha val="87000"/>
          </a:schemeClr>
        </a:solidFill>
        <a:ln w="38100" cap="flat" cmpd="sng" algn="ctr">
          <a:solidFill>
            <a:srgbClr val="FFFFFF">
              <a:hueOff val="0"/>
              <a:satOff val="0"/>
              <a:lumOff val="0"/>
              <a:alphaOff val="0"/>
            </a:srgbClr>
          </a:solidFill>
          <a:prstDash val="solid"/>
        </a:ln>
        <a:effectLst/>
      </dgm:spPr>
      <dgm:t>
        <a:bodyPr spcFirstLastPara="0" vert="horz" wrap="square" lIns="41910" tIns="41910" rIns="41910" bIns="0" numCol="1" spcCol="1270" anchor="b" anchorCtr="1"/>
        <a:lstStyle/>
        <a:p>
          <a:r>
            <a:rPr lang="de-DE" sz="1800" b="1" kern="1200" dirty="0">
              <a:ln>
                <a:noFill/>
              </a:ln>
              <a:solidFill>
                <a:schemeClr val="bg1"/>
              </a:solidFill>
              <a:latin typeface="Bahnschrift Light Condensed" panose="020B0502040204020203" pitchFamily="34" charset="0"/>
            </a:rPr>
            <a:t>Support Vektor </a:t>
          </a:r>
          <a:r>
            <a:rPr lang="de-DE" sz="1800" b="1" kern="1200" dirty="0" err="1">
              <a:ln>
                <a:noFill/>
              </a:ln>
              <a:solidFill>
                <a:schemeClr val="bg1"/>
              </a:solidFill>
              <a:latin typeface="Bahnschrift Light Condensed" panose="020B0502040204020203" pitchFamily="34" charset="0"/>
            </a:rPr>
            <a:t>Machine</a:t>
          </a:r>
          <a:endParaRPr lang="de-DE" sz="1800" b="1" kern="1200" dirty="0">
            <a:ln>
              <a:noFill/>
            </a:ln>
            <a:solidFill>
              <a:schemeClr val="bg1"/>
            </a:solidFill>
            <a:latin typeface="Bahnschrift Light Condensed" panose="020B0502040204020203" pitchFamily="34" charset="0"/>
            <a:ea typeface="+mn-ea"/>
            <a:cs typeface="+mn-cs"/>
          </a:endParaRPr>
        </a:p>
      </dgm:t>
    </dgm:pt>
    <dgm:pt modelId="{68C79726-BBD4-4FDD-878B-2768B4EA8991}" type="parTrans" cxnId="{A4DF3F19-59E0-4FBB-8CC9-1BBA189D1DD3}">
      <dgm:prSet/>
      <dgm:spPr/>
      <dgm:t>
        <a:bodyPr/>
        <a:lstStyle/>
        <a:p>
          <a:endParaRPr lang="de-DE" sz="1800">
            <a:latin typeface="Bahnschrift Light Condensed" panose="020B0502040204020203" pitchFamily="34" charset="0"/>
          </a:endParaRPr>
        </a:p>
      </dgm:t>
    </dgm:pt>
    <dgm:pt modelId="{87169445-AD79-446A-B770-479A8163DF1D}" type="sibTrans" cxnId="{A4DF3F19-59E0-4FBB-8CC9-1BBA189D1DD3}">
      <dgm:prSet/>
      <dgm:spPr/>
      <dgm:t>
        <a:bodyPr/>
        <a:lstStyle/>
        <a:p>
          <a:endParaRPr lang="de-DE" sz="1800">
            <a:latin typeface="Bahnschrift Light Condensed" panose="020B0502040204020203" pitchFamily="34" charset="0"/>
          </a:endParaRPr>
        </a:p>
      </dgm:t>
    </dgm:pt>
    <dgm:pt modelId="{055470C6-D5DB-4C40-A67D-24CB9CCF5BBE}">
      <dgm:prSet custT="1"/>
      <dgm:spPr>
        <a:solidFill>
          <a:schemeClr val="bg2">
            <a:lumMod val="75000"/>
            <a:alpha val="87000"/>
          </a:schemeClr>
        </a:solidFill>
        <a:effectLst/>
      </dgm:spPr>
      <dgm:t>
        <a:bodyPr vert="horz" bIns="0" anchor="b" anchorCtr="1"/>
        <a:lstStyle/>
        <a:p>
          <a:r>
            <a:rPr lang="de-DE" sz="1800" b="1" kern="1200" dirty="0" err="1">
              <a:ln>
                <a:noFill/>
              </a:ln>
              <a:solidFill>
                <a:schemeClr val="bg1"/>
              </a:solidFill>
              <a:latin typeface="Bahnschrift Light Condensed" panose="020B0502040204020203" pitchFamily="34" charset="0"/>
              <a:ea typeface="+mn-ea"/>
              <a:cs typeface="+mn-cs"/>
            </a:rPr>
            <a:t>Decision</a:t>
          </a:r>
          <a:r>
            <a:rPr lang="de-DE" sz="1800" b="1" kern="1200" dirty="0">
              <a:ln>
                <a:noFill/>
              </a:ln>
              <a:solidFill>
                <a:schemeClr val="bg1"/>
              </a:solidFill>
              <a:latin typeface="Bahnschrift Light Condensed" panose="020B0502040204020203" pitchFamily="34" charset="0"/>
              <a:ea typeface="+mn-ea"/>
              <a:cs typeface="+mn-cs"/>
            </a:rPr>
            <a:t> </a:t>
          </a:r>
          <a:r>
            <a:rPr lang="de-DE" sz="1800" b="1" kern="1200" dirty="0" err="1">
              <a:ln>
                <a:noFill/>
              </a:ln>
              <a:solidFill>
                <a:schemeClr val="bg1"/>
              </a:solidFill>
              <a:latin typeface="Bahnschrift Light Condensed" panose="020B0502040204020203" pitchFamily="34" charset="0"/>
              <a:ea typeface="+mn-ea"/>
              <a:cs typeface="+mn-cs"/>
            </a:rPr>
            <a:t>Tree</a:t>
          </a:r>
          <a:endParaRPr lang="de-DE" sz="1800" b="1" kern="1200" dirty="0">
            <a:ln>
              <a:noFill/>
            </a:ln>
            <a:solidFill>
              <a:schemeClr val="bg1"/>
            </a:solidFill>
            <a:latin typeface="Bahnschrift Light Condensed" panose="020B0502040204020203" pitchFamily="34" charset="0"/>
            <a:ea typeface="+mn-ea"/>
            <a:cs typeface="+mn-cs"/>
          </a:endParaRPr>
        </a:p>
      </dgm:t>
    </dgm:pt>
    <dgm:pt modelId="{029A76E5-65C1-48E8-8E05-E1D17C387CBD}" type="parTrans" cxnId="{1B41C3CB-4996-4763-8BB9-E8B66EDE5CFA}">
      <dgm:prSet/>
      <dgm:spPr/>
      <dgm:t>
        <a:bodyPr/>
        <a:lstStyle/>
        <a:p>
          <a:endParaRPr lang="de-DE" sz="1800">
            <a:latin typeface="Bahnschrift Light Condensed" panose="020B0502040204020203" pitchFamily="34" charset="0"/>
          </a:endParaRPr>
        </a:p>
      </dgm:t>
    </dgm:pt>
    <dgm:pt modelId="{4A640F45-1B0C-4A75-9FA5-3C7E7AE870F5}" type="sibTrans" cxnId="{1B41C3CB-4996-4763-8BB9-E8B66EDE5CFA}">
      <dgm:prSet/>
      <dgm:spPr/>
      <dgm:t>
        <a:bodyPr/>
        <a:lstStyle/>
        <a:p>
          <a:endParaRPr lang="de-DE" sz="1800">
            <a:latin typeface="Bahnschrift Light Condensed" panose="020B0502040204020203" pitchFamily="34" charset="0"/>
          </a:endParaRPr>
        </a:p>
      </dgm:t>
    </dgm:pt>
    <dgm:pt modelId="{257DACD8-8A08-4D81-94EB-D299742D845E}">
      <dgm:prSet custT="1"/>
      <dgm:spPr>
        <a:solidFill>
          <a:schemeClr val="bg2">
            <a:lumMod val="75000"/>
            <a:alpha val="87000"/>
          </a:schemeClr>
        </a:solidFill>
        <a:ln w="38100" cap="flat" cmpd="sng" algn="ctr">
          <a:solidFill>
            <a:srgbClr val="FFFFFF">
              <a:hueOff val="0"/>
              <a:satOff val="0"/>
              <a:lumOff val="0"/>
              <a:alphaOff val="0"/>
            </a:srgbClr>
          </a:solidFill>
          <a:prstDash val="solid"/>
        </a:ln>
        <a:effectLst/>
      </dgm:spPr>
      <dgm:t>
        <a:bodyPr spcFirstLastPara="0" vert="horz" wrap="square" lIns="41910" tIns="41910" rIns="41910" bIns="0" numCol="1" spcCol="1270" anchor="b" anchorCtr="1"/>
        <a:lstStyle/>
        <a:p>
          <a:pPr marL="0" lvl="0" indent="0" algn="ctr" defTabSz="488950">
            <a:lnSpc>
              <a:spcPct val="90000"/>
            </a:lnSpc>
            <a:spcBef>
              <a:spcPct val="0"/>
            </a:spcBef>
            <a:spcAft>
              <a:spcPct val="35000"/>
            </a:spcAft>
            <a:buNone/>
          </a:pPr>
          <a:r>
            <a:rPr lang="de-DE" sz="1800" b="1" kern="1200" dirty="0">
              <a:ln>
                <a:noFill/>
              </a:ln>
              <a:solidFill>
                <a:schemeClr val="bg1"/>
              </a:solidFill>
              <a:latin typeface="Bahnschrift Light Condensed" panose="020B0502040204020203" pitchFamily="34" charset="0"/>
              <a:ea typeface="+mn-ea"/>
              <a:cs typeface="+mn-cs"/>
            </a:rPr>
            <a:t>Neuronales Netz</a:t>
          </a:r>
        </a:p>
      </dgm:t>
    </dgm:pt>
    <dgm:pt modelId="{34295A92-F1D7-4211-868A-B2903A1AF167}" type="parTrans" cxnId="{5AFC31B2-B1FF-44D7-BCC2-4FEE2D24B5A5}">
      <dgm:prSet/>
      <dgm:spPr/>
      <dgm:t>
        <a:bodyPr/>
        <a:lstStyle/>
        <a:p>
          <a:endParaRPr lang="de-DE" sz="1800">
            <a:latin typeface="Bahnschrift Light Condensed" panose="020B0502040204020203" pitchFamily="34" charset="0"/>
          </a:endParaRPr>
        </a:p>
      </dgm:t>
    </dgm:pt>
    <dgm:pt modelId="{61D72755-C7E3-44A9-BF48-684AC608344F}" type="sibTrans" cxnId="{5AFC31B2-B1FF-44D7-BCC2-4FEE2D24B5A5}">
      <dgm:prSet/>
      <dgm:spPr/>
      <dgm:t>
        <a:bodyPr/>
        <a:lstStyle/>
        <a:p>
          <a:endParaRPr lang="de-DE" sz="1800">
            <a:latin typeface="Bahnschrift Light Condensed" panose="020B0502040204020203" pitchFamily="34" charset="0"/>
          </a:endParaRPr>
        </a:p>
      </dgm:t>
    </dgm:pt>
    <dgm:pt modelId="{B655A5FB-9E74-4B93-BFC8-C4789623EF51}" type="pres">
      <dgm:prSet presAssocID="{455C4A07-14F9-4A49-BAD5-282C8531E682}" presName="Name0" presStyleCnt="0">
        <dgm:presLayoutVars>
          <dgm:dir/>
          <dgm:resizeHandles val="exact"/>
        </dgm:presLayoutVars>
      </dgm:prSet>
      <dgm:spPr/>
    </dgm:pt>
    <dgm:pt modelId="{D68B89A9-6E2B-4593-95C7-44E9E66BD232}" type="pres">
      <dgm:prSet presAssocID="{455C4A07-14F9-4A49-BAD5-282C8531E682}" presName="fgShape" presStyleLbl="fgShp" presStyleIdx="0" presStyleCnt="1" custScaleX="108696" custScaleY="221511" custLinFactY="17077" custLinFactNeighborY="100000"/>
      <dgm:spPr>
        <a:prstGeom prst="mathPlus">
          <a:avLst/>
        </a:prstGeom>
        <a:noFill/>
        <a:ln>
          <a:noFill/>
        </a:ln>
      </dgm:spPr>
    </dgm:pt>
    <dgm:pt modelId="{00EB27D0-3FF2-4D46-A5C6-1A442E67DA66}" type="pres">
      <dgm:prSet presAssocID="{455C4A07-14F9-4A49-BAD5-282C8531E682}" presName="linComp" presStyleCnt="0"/>
      <dgm:spPr/>
    </dgm:pt>
    <dgm:pt modelId="{24A1B79F-606F-4620-8711-0030A02AB873}" type="pres">
      <dgm:prSet presAssocID="{33518250-A981-4BD1-BDDC-E9AC503B7685}" presName="compNode" presStyleCnt="0"/>
      <dgm:spPr/>
    </dgm:pt>
    <dgm:pt modelId="{9DA42C44-F8F4-473B-B520-6CACC60A46E6}" type="pres">
      <dgm:prSet presAssocID="{33518250-A981-4BD1-BDDC-E9AC503B7685}" presName="bkgdShape" presStyleLbl="node1" presStyleIdx="0" presStyleCnt="4" custLinFactNeighborX="2400"/>
      <dgm:spPr/>
    </dgm:pt>
    <dgm:pt modelId="{E22F3A12-2C54-4DA1-9410-697AF010CD16}" type="pres">
      <dgm:prSet presAssocID="{33518250-A981-4BD1-BDDC-E9AC503B7685}" presName="nodeTx" presStyleLbl="node1" presStyleIdx="0" presStyleCnt="4">
        <dgm:presLayoutVars>
          <dgm:bulletEnabled val="1"/>
        </dgm:presLayoutVars>
      </dgm:prSet>
      <dgm:spPr/>
    </dgm:pt>
    <dgm:pt modelId="{5D6FCD22-D6A8-4B46-8D16-C6D00429D983}" type="pres">
      <dgm:prSet presAssocID="{33518250-A981-4BD1-BDDC-E9AC503B7685}" presName="invisiNode" presStyleLbl="node1" presStyleIdx="0" presStyleCnt="4"/>
      <dgm:spPr/>
    </dgm:pt>
    <dgm:pt modelId="{66A9EFEE-0402-486F-9825-39082474459A}" type="pres">
      <dgm:prSet presAssocID="{33518250-A981-4BD1-BDDC-E9AC503B7685}" presName="imagNode" presStyleLbl="fgImgPlace1" presStyleIdx="0" presStyleCnt="4">
        <dgm:style>
          <a:lnRef idx="2">
            <a:schemeClr val="accent2"/>
          </a:lnRef>
          <a:fillRef idx="1">
            <a:schemeClr val="lt1"/>
          </a:fillRef>
          <a:effectRef idx="0">
            <a:schemeClr val="accent2"/>
          </a:effectRef>
          <a:fontRef idx="minor">
            <a:schemeClr val="dk1"/>
          </a:fontRef>
        </dgm:style>
      </dgm:prSet>
      <dgm:spPr>
        <a:xfrm>
          <a:off x="64058"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 modelId="{7819F8A0-9B0F-44FF-BFA4-34CE80C6C85E}" type="pres">
      <dgm:prSet presAssocID="{8656647E-87D7-4CB8-B24F-4A85DE19438B}" presName="sibTrans" presStyleLbl="sibTrans2D1" presStyleIdx="0" presStyleCnt="0"/>
      <dgm:spPr/>
    </dgm:pt>
    <dgm:pt modelId="{269DF9B9-2AE4-4DCA-9477-4A0717440125}" type="pres">
      <dgm:prSet presAssocID="{EABFA581-E007-4635-B134-89B858099B15}" presName="compNode" presStyleCnt="0"/>
      <dgm:spPr/>
    </dgm:pt>
    <dgm:pt modelId="{2F33BDDD-D3CC-4127-9F93-5D415F28BD62}" type="pres">
      <dgm:prSet presAssocID="{EABFA581-E007-4635-B134-89B858099B15}" presName="bkgdShape" presStyleLbl="node1" presStyleIdx="1" presStyleCnt="4"/>
      <dgm:spPr/>
    </dgm:pt>
    <dgm:pt modelId="{0B1C7046-9749-4273-85F7-43831CD87222}" type="pres">
      <dgm:prSet presAssocID="{EABFA581-E007-4635-B134-89B858099B15}" presName="nodeTx" presStyleLbl="node1" presStyleIdx="1" presStyleCnt="4">
        <dgm:presLayoutVars>
          <dgm:bulletEnabled val="1"/>
        </dgm:presLayoutVars>
      </dgm:prSet>
      <dgm:spPr/>
    </dgm:pt>
    <dgm:pt modelId="{238E30BE-4332-416F-AB85-3F4A00088DFD}" type="pres">
      <dgm:prSet presAssocID="{EABFA581-E007-4635-B134-89B858099B15}" presName="invisiNode" presStyleLbl="node1" presStyleIdx="1" presStyleCnt="4"/>
      <dgm:spPr/>
    </dgm:pt>
    <dgm:pt modelId="{BD862FD2-0C4F-4919-821A-BA749406A72E}" type="pres">
      <dgm:prSet presAssocID="{EABFA581-E007-4635-B134-89B858099B15}" presName="imagNode" presStyleLbl="fgImgPlace1" presStyleIdx="1" presStyleCnt="4"/>
      <dgm:spPr>
        <a:xfrm>
          <a:off x="1512780"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 modelId="{60EF8830-D679-4DA0-994E-65B400D43277}" type="pres">
      <dgm:prSet presAssocID="{87169445-AD79-446A-B770-479A8163DF1D}" presName="sibTrans" presStyleLbl="sibTrans2D1" presStyleIdx="0" presStyleCnt="0"/>
      <dgm:spPr/>
    </dgm:pt>
    <dgm:pt modelId="{2FCB661E-13B7-4A70-B2F5-A08BB4C8E8CA}" type="pres">
      <dgm:prSet presAssocID="{055470C6-D5DB-4C40-A67D-24CB9CCF5BBE}" presName="compNode" presStyleCnt="0"/>
      <dgm:spPr/>
    </dgm:pt>
    <dgm:pt modelId="{4206A5B0-FA6B-4175-992D-F57E39C38963}" type="pres">
      <dgm:prSet presAssocID="{055470C6-D5DB-4C40-A67D-24CB9CCF5BBE}" presName="bkgdShape" presStyleLbl="node1" presStyleIdx="2" presStyleCnt="4"/>
      <dgm:spPr/>
    </dgm:pt>
    <dgm:pt modelId="{6DF18098-4A0D-4B4C-8858-FFA5868F1C42}" type="pres">
      <dgm:prSet presAssocID="{055470C6-D5DB-4C40-A67D-24CB9CCF5BBE}" presName="nodeTx" presStyleLbl="node1" presStyleIdx="2" presStyleCnt="4">
        <dgm:presLayoutVars>
          <dgm:bulletEnabled val="1"/>
        </dgm:presLayoutVars>
      </dgm:prSet>
      <dgm:spPr/>
    </dgm:pt>
    <dgm:pt modelId="{8B3F880E-8B4D-42AA-B85C-F48F309ED04C}" type="pres">
      <dgm:prSet presAssocID="{055470C6-D5DB-4C40-A67D-24CB9CCF5BBE}" presName="invisiNode" presStyleLbl="node1" presStyleIdx="2" presStyleCnt="4"/>
      <dgm:spPr/>
    </dgm:pt>
    <dgm:pt modelId="{829B97BA-0AD1-4975-A9FD-1E000C91CBEA}" type="pres">
      <dgm:prSet presAssocID="{055470C6-D5DB-4C40-A67D-24CB9CCF5BBE}" presName="imagNode" presStyleLbl="fgImgPlace1" presStyleIdx="2" presStyleCnt="4"/>
      <dgm:spPr>
        <a:xfrm>
          <a:off x="2961501"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 modelId="{35B8BD6C-8DD9-4050-9E3F-EAA123BF13C8}" type="pres">
      <dgm:prSet presAssocID="{4A640F45-1B0C-4A75-9FA5-3C7E7AE870F5}" presName="sibTrans" presStyleLbl="sibTrans2D1" presStyleIdx="0" presStyleCnt="0"/>
      <dgm:spPr/>
    </dgm:pt>
    <dgm:pt modelId="{3F05594B-8E6F-428C-8A2F-57FD8A33ED6D}" type="pres">
      <dgm:prSet presAssocID="{257DACD8-8A08-4D81-94EB-D299742D845E}" presName="compNode" presStyleCnt="0"/>
      <dgm:spPr/>
    </dgm:pt>
    <dgm:pt modelId="{5AF70535-EEC6-40D4-9211-96F7E47D2533}" type="pres">
      <dgm:prSet presAssocID="{257DACD8-8A08-4D81-94EB-D299742D845E}" presName="bkgdShape" presStyleLbl="node1" presStyleIdx="3" presStyleCnt="4" custLinFactNeighborX="95" custLinFactNeighborY="-352"/>
      <dgm:spPr/>
    </dgm:pt>
    <dgm:pt modelId="{F19A9BA6-A911-41D8-8515-37D58075892B}" type="pres">
      <dgm:prSet presAssocID="{257DACD8-8A08-4D81-94EB-D299742D845E}" presName="nodeTx" presStyleLbl="node1" presStyleIdx="3" presStyleCnt="4">
        <dgm:presLayoutVars>
          <dgm:bulletEnabled val="1"/>
        </dgm:presLayoutVars>
      </dgm:prSet>
      <dgm:spPr/>
    </dgm:pt>
    <dgm:pt modelId="{366FF60E-8642-484B-B1D8-8FB54E34F025}" type="pres">
      <dgm:prSet presAssocID="{257DACD8-8A08-4D81-94EB-D299742D845E}" presName="invisiNode" presStyleLbl="node1" presStyleIdx="3" presStyleCnt="4"/>
      <dgm:spPr/>
    </dgm:pt>
    <dgm:pt modelId="{1F45BD2E-A323-464E-AAA4-F30EE8DB14B7}" type="pres">
      <dgm:prSet presAssocID="{257DACD8-8A08-4D81-94EB-D299742D845E}" presName="imagNode" presStyleLbl="fgImgPlace1" presStyleIdx="3" presStyleCnt="4"/>
      <dgm:spPr>
        <a:xfrm>
          <a:off x="4410222"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Lst>
  <dgm:cxnLst>
    <dgm:cxn modelId="{A4DF3F19-59E0-4FBB-8CC9-1BBA189D1DD3}" srcId="{455C4A07-14F9-4A49-BAD5-282C8531E682}" destId="{EABFA581-E007-4635-B134-89B858099B15}" srcOrd="1" destOrd="0" parTransId="{68C79726-BBD4-4FDD-878B-2768B4EA8991}" sibTransId="{87169445-AD79-446A-B770-479A8163DF1D}"/>
    <dgm:cxn modelId="{EB0C3123-879F-49E1-AA55-9A2A27F18AC0}" type="presOf" srcId="{257DACD8-8A08-4D81-94EB-D299742D845E}" destId="{5AF70535-EEC6-40D4-9211-96F7E47D2533}" srcOrd="0" destOrd="0" presId="urn:microsoft.com/office/officeart/2005/8/layout/hList7"/>
    <dgm:cxn modelId="{EAACC925-0EA6-4DA2-B6D3-09482D1A4F0A}" type="presOf" srcId="{33518250-A981-4BD1-BDDC-E9AC503B7685}" destId="{E22F3A12-2C54-4DA1-9410-697AF010CD16}" srcOrd="1" destOrd="0" presId="urn:microsoft.com/office/officeart/2005/8/layout/hList7"/>
    <dgm:cxn modelId="{B61F6B28-9C8A-4771-8201-889C8D7B4C16}" type="presOf" srcId="{4A640F45-1B0C-4A75-9FA5-3C7E7AE870F5}" destId="{35B8BD6C-8DD9-4050-9E3F-EAA123BF13C8}" srcOrd="0" destOrd="0" presId="urn:microsoft.com/office/officeart/2005/8/layout/hList7"/>
    <dgm:cxn modelId="{8340103D-CE35-48D9-A6C8-3A300E64ACB7}" type="presOf" srcId="{87169445-AD79-446A-B770-479A8163DF1D}" destId="{60EF8830-D679-4DA0-994E-65B400D43277}" srcOrd="0" destOrd="0" presId="urn:microsoft.com/office/officeart/2005/8/layout/hList7"/>
    <dgm:cxn modelId="{9B60C97A-4BDF-4287-89EC-C9C0E61BA5D6}" type="presOf" srcId="{455C4A07-14F9-4A49-BAD5-282C8531E682}" destId="{B655A5FB-9E74-4B93-BFC8-C4789623EF51}" srcOrd="0" destOrd="0" presId="urn:microsoft.com/office/officeart/2005/8/layout/hList7"/>
    <dgm:cxn modelId="{030BFA92-2741-401C-93EB-D2EF2C2FBCAA}" type="presOf" srcId="{8656647E-87D7-4CB8-B24F-4A85DE19438B}" destId="{7819F8A0-9B0F-44FF-BFA4-34CE80C6C85E}" srcOrd="0" destOrd="0" presId="urn:microsoft.com/office/officeart/2005/8/layout/hList7"/>
    <dgm:cxn modelId="{8D0C87A2-DE0F-470D-9ED0-3C3E0091AE4C}" type="presOf" srcId="{257DACD8-8A08-4D81-94EB-D299742D845E}" destId="{F19A9BA6-A911-41D8-8515-37D58075892B}" srcOrd="1" destOrd="0" presId="urn:microsoft.com/office/officeart/2005/8/layout/hList7"/>
    <dgm:cxn modelId="{67CEF2AA-48A3-4072-A214-17D6A5BC4FC5}" type="presOf" srcId="{EABFA581-E007-4635-B134-89B858099B15}" destId="{0B1C7046-9749-4273-85F7-43831CD87222}" srcOrd="1" destOrd="0" presId="urn:microsoft.com/office/officeart/2005/8/layout/hList7"/>
    <dgm:cxn modelId="{5AFC31B2-B1FF-44D7-BCC2-4FEE2D24B5A5}" srcId="{455C4A07-14F9-4A49-BAD5-282C8531E682}" destId="{257DACD8-8A08-4D81-94EB-D299742D845E}" srcOrd="3" destOrd="0" parTransId="{34295A92-F1D7-4211-868A-B2903A1AF167}" sibTransId="{61D72755-C7E3-44A9-BF48-684AC608344F}"/>
    <dgm:cxn modelId="{B73B9BBA-EDEB-4B4A-9E13-E5654568B897}" type="presOf" srcId="{055470C6-D5DB-4C40-A67D-24CB9CCF5BBE}" destId="{4206A5B0-FA6B-4175-992D-F57E39C38963}" srcOrd="0" destOrd="0" presId="urn:microsoft.com/office/officeart/2005/8/layout/hList7"/>
    <dgm:cxn modelId="{EC52E0BA-8EC1-4927-94B6-806DB72D1D39}" type="presOf" srcId="{33518250-A981-4BD1-BDDC-E9AC503B7685}" destId="{9DA42C44-F8F4-473B-B520-6CACC60A46E6}" srcOrd="0" destOrd="0" presId="urn:microsoft.com/office/officeart/2005/8/layout/hList7"/>
    <dgm:cxn modelId="{7DBEEEBA-374A-493F-B6A8-691A058A2F15}" type="presOf" srcId="{EABFA581-E007-4635-B134-89B858099B15}" destId="{2F33BDDD-D3CC-4127-9F93-5D415F28BD62}" srcOrd="0" destOrd="0" presId="urn:microsoft.com/office/officeart/2005/8/layout/hList7"/>
    <dgm:cxn modelId="{E95DBDC5-45D4-49E6-8B40-1893A3EF57E4}" type="presOf" srcId="{055470C6-D5DB-4C40-A67D-24CB9CCF5BBE}" destId="{6DF18098-4A0D-4B4C-8858-FFA5868F1C42}" srcOrd="1" destOrd="0" presId="urn:microsoft.com/office/officeart/2005/8/layout/hList7"/>
    <dgm:cxn modelId="{682095CA-80A3-4BFE-ADCB-F50543FD990C}" srcId="{455C4A07-14F9-4A49-BAD5-282C8531E682}" destId="{33518250-A981-4BD1-BDDC-E9AC503B7685}" srcOrd="0" destOrd="0" parTransId="{2D3C30A6-D444-4A2D-9C7C-31BAC112A0FE}" sibTransId="{8656647E-87D7-4CB8-B24F-4A85DE19438B}"/>
    <dgm:cxn modelId="{1B41C3CB-4996-4763-8BB9-E8B66EDE5CFA}" srcId="{455C4A07-14F9-4A49-BAD5-282C8531E682}" destId="{055470C6-D5DB-4C40-A67D-24CB9CCF5BBE}" srcOrd="2" destOrd="0" parTransId="{029A76E5-65C1-48E8-8E05-E1D17C387CBD}" sibTransId="{4A640F45-1B0C-4A75-9FA5-3C7E7AE870F5}"/>
    <dgm:cxn modelId="{44D88861-0622-44F9-98F8-593943BB9D08}" type="presParOf" srcId="{B655A5FB-9E74-4B93-BFC8-C4789623EF51}" destId="{D68B89A9-6E2B-4593-95C7-44E9E66BD232}" srcOrd="0" destOrd="0" presId="urn:microsoft.com/office/officeart/2005/8/layout/hList7"/>
    <dgm:cxn modelId="{029D55DA-7767-44FE-8ACB-2A30E5BF9597}" type="presParOf" srcId="{B655A5FB-9E74-4B93-BFC8-C4789623EF51}" destId="{00EB27D0-3FF2-4D46-A5C6-1A442E67DA66}" srcOrd="1" destOrd="0" presId="urn:microsoft.com/office/officeart/2005/8/layout/hList7"/>
    <dgm:cxn modelId="{A0539566-FAC0-4C23-9049-E62FC5973561}" type="presParOf" srcId="{00EB27D0-3FF2-4D46-A5C6-1A442E67DA66}" destId="{24A1B79F-606F-4620-8711-0030A02AB873}" srcOrd="0" destOrd="0" presId="urn:microsoft.com/office/officeart/2005/8/layout/hList7"/>
    <dgm:cxn modelId="{7DE96068-2F16-442D-B116-835945A18831}" type="presParOf" srcId="{24A1B79F-606F-4620-8711-0030A02AB873}" destId="{9DA42C44-F8F4-473B-B520-6CACC60A46E6}" srcOrd="0" destOrd="0" presId="urn:microsoft.com/office/officeart/2005/8/layout/hList7"/>
    <dgm:cxn modelId="{AEE31BA9-B15A-4E7E-B122-319993F958DB}" type="presParOf" srcId="{24A1B79F-606F-4620-8711-0030A02AB873}" destId="{E22F3A12-2C54-4DA1-9410-697AF010CD16}" srcOrd="1" destOrd="0" presId="urn:microsoft.com/office/officeart/2005/8/layout/hList7"/>
    <dgm:cxn modelId="{0C2BEF58-B20B-4DEF-BEA9-FF1FBE174D8D}" type="presParOf" srcId="{24A1B79F-606F-4620-8711-0030A02AB873}" destId="{5D6FCD22-D6A8-4B46-8D16-C6D00429D983}" srcOrd="2" destOrd="0" presId="urn:microsoft.com/office/officeart/2005/8/layout/hList7"/>
    <dgm:cxn modelId="{CEB98B64-6813-4062-84D4-0FA5497AA98C}" type="presParOf" srcId="{24A1B79F-606F-4620-8711-0030A02AB873}" destId="{66A9EFEE-0402-486F-9825-39082474459A}" srcOrd="3" destOrd="0" presId="urn:microsoft.com/office/officeart/2005/8/layout/hList7"/>
    <dgm:cxn modelId="{14F27EBF-EC96-4587-9743-23A77359609E}" type="presParOf" srcId="{00EB27D0-3FF2-4D46-A5C6-1A442E67DA66}" destId="{7819F8A0-9B0F-44FF-BFA4-34CE80C6C85E}" srcOrd="1" destOrd="0" presId="urn:microsoft.com/office/officeart/2005/8/layout/hList7"/>
    <dgm:cxn modelId="{DC485611-0991-4B48-9D3B-A13BDBCE9711}" type="presParOf" srcId="{00EB27D0-3FF2-4D46-A5C6-1A442E67DA66}" destId="{269DF9B9-2AE4-4DCA-9477-4A0717440125}" srcOrd="2" destOrd="0" presId="urn:microsoft.com/office/officeart/2005/8/layout/hList7"/>
    <dgm:cxn modelId="{B6D4E86F-0ED9-4E28-B9A3-135E6986E7C6}" type="presParOf" srcId="{269DF9B9-2AE4-4DCA-9477-4A0717440125}" destId="{2F33BDDD-D3CC-4127-9F93-5D415F28BD62}" srcOrd="0" destOrd="0" presId="urn:microsoft.com/office/officeart/2005/8/layout/hList7"/>
    <dgm:cxn modelId="{EB3B7E2F-BC3C-4EDB-9604-0614635904C0}" type="presParOf" srcId="{269DF9B9-2AE4-4DCA-9477-4A0717440125}" destId="{0B1C7046-9749-4273-85F7-43831CD87222}" srcOrd="1" destOrd="0" presId="urn:microsoft.com/office/officeart/2005/8/layout/hList7"/>
    <dgm:cxn modelId="{8410048D-CEF7-4A70-BAE6-BFA0F6D05DDE}" type="presParOf" srcId="{269DF9B9-2AE4-4DCA-9477-4A0717440125}" destId="{238E30BE-4332-416F-AB85-3F4A00088DFD}" srcOrd="2" destOrd="0" presId="urn:microsoft.com/office/officeart/2005/8/layout/hList7"/>
    <dgm:cxn modelId="{989B9005-C609-4FEE-8273-A27CF0441F81}" type="presParOf" srcId="{269DF9B9-2AE4-4DCA-9477-4A0717440125}" destId="{BD862FD2-0C4F-4919-821A-BA749406A72E}" srcOrd="3" destOrd="0" presId="urn:microsoft.com/office/officeart/2005/8/layout/hList7"/>
    <dgm:cxn modelId="{CDD17B05-7D64-4E7F-9D4D-FC1F11E140AF}" type="presParOf" srcId="{00EB27D0-3FF2-4D46-A5C6-1A442E67DA66}" destId="{60EF8830-D679-4DA0-994E-65B400D43277}" srcOrd="3" destOrd="0" presId="urn:microsoft.com/office/officeart/2005/8/layout/hList7"/>
    <dgm:cxn modelId="{45BF582D-6AEA-4A0D-8BCB-25290D6C80F2}" type="presParOf" srcId="{00EB27D0-3FF2-4D46-A5C6-1A442E67DA66}" destId="{2FCB661E-13B7-4A70-B2F5-A08BB4C8E8CA}" srcOrd="4" destOrd="0" presId="urn:microsoft.com/office/officeart/2005/8/layout/hList7"/>
    <dgm:cxn modelId="{1E4BECEB-DCAF-4C38-8E0F-CDB825B45752}" type="presParOf" srcId="{2FCB661E-13B7-4A70-B2F5-A08BB4C8E8CA}" destId="{4206A5B0-FA6B-4175-992D-F57E39C38963}" srcOrd="0" destOrd="0" presId="urn:microsoft.com/office/officeart/2005/8/layout/hList7"/>
    <dgm:cxn modelId="{594BA63D-2FD0-412C-AC0E-1797F65A22B4}" type="presParOf" srcId="{2FCB661E-13B7-4A70-B2F5-A08BB4C8E8CA}" destId="{6DF18098-4A0D-4B4C-8858-FFA5868F1C42}" srcOrd="1" destOrd="0" presId="urn:microsoft.com/office/officeart/2005/8/layout/hList7"/>
    <dgm:cxn modelId="{CE6170B8-53F8-42CE-AEE5-C526499F1376}" type="presParOf" srcId="{2FCB661E-13B7-4A70-B2F5-A08BB4C8E8CA}" destId="{8B3F880E-8B4D-42AA-B85C-F48F309ED04C}" srcOrd="2" destOrd="0" presId="urn:microsoft.com/office/officeart/2005/8/layout/hList7"/>
    <dgm:cxn modelId="{CC45338D-6D95-432A-9C37-FD24DD33565E}" type="presParOf" srcId="{2FCB661E-13B7-4A70-B2F5-A08BB4C8E8CA}" destId="{829B97BA-0AD1-4975-A9FD-1E000C91CBEA}" srcOrd="3" destOrd="0" presId="urn:microsoft.com/office/officeart/2005/8/layout/hList7"/>
    <dgm:cxn modelId="{D8B6E219-E137-4244-BAC7-C3B0E9745A1C}" type="presParOf" srcId="{00EB27D0-3FF2-4D46-A5C6-1A442E67DA66}" destId="{35B8BD6C-8DD9-4050-9E3F-EAA123BF13C8}" srcOrd="5" destOrd="0" presId="urn:microsoft.com/office/officeart/2005/8/layout/hList7"/>
    <dgm:cxn modelId="{C54D9071-6AD5-4EFD-856B-518A9320E8A1}" type="presParOf" srcId="{00EB27D0-3FF2-4D46-A5C6-1A442E67DA66}" destId="{3F05594B-8E6F-428C-8A2F-57FD8A33ED6D}" srcOrd="6" destOrd="0" presId="urn:microsoft.com/office/officeart/2005/8/layout/hList7"/>
    <dgm:cxn modelId="{F2AEB3FE-40F5-4E63-ABCC-8E8901E4D6E5}" type="presParOf" srcId="{3F05594B-8E6F-428C-8A2F-57FD8A33ED6D}" destId="{5AF70535-EEC6-40D4-9211-96F7E47D2533}" srcOrd="0" destOrd="0" presId="urn:microsoft.com/office/officeart/2005/8/layout/hList7"/>
    <dgm:cxn modelId="{DCC43252-5C60-437E-B514-480B92342182}" type="presParOf" srcId="{3F05594B-8E6F-428C-8A2F-57FD8A33ED6D}" destId="{F19A9BA6-A911-41D8-8515-37D58075892B}" srcOrd="1" destOrd="0" presId="urn:microsoft.com/office/officeart/2005/8/layout/hList7"/>
    <dgm:cxn modelId="{3E89F1C9-B088-46BF-A0F0-876A070334C3}" type="presParOf" srcId="{3F05594B-8E6F-428C-8A2F-57FD8A33ED6D}" destId="{366FF60E-8642-484B-B1D8-8FB54E34F025}" srcOrd="2" destOrd="0" presId="urn:microsoft.com/office/officeart/2005/8/layout/hList7"/>
    <dgm:cxn modelId="{BD4B6347-6D99-48CC-B32B-2E69ADE1CE96}" type="presParOf" srcId="{3F05594B-8E6F-428C-8A2F-57FD8A33ED6D}" destId="{1F45BD2E-A323-464E-AAA4-F30EE8DB14B7}" srcOrd="3" destOrd="0" presId="urn:microsoft.com/office/officeart/2005/8/layout/hList7"/>
  </dgm:cxnLst>
  <dgm:bg>
    <a:noFill/>
  </dgm:bg>
  <dgm:whole/>
  <dgm:extLst>
    <a:ext uri="http://schemas.microsoft.com/office/drawing/2008/diagram">
      <dsp:dataModelExt xmlns:dsp="http://schemas.microsoft.com/office/drawing/2008/diagram" relId="rId15"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55C4A07-14F9-4A49-BAD5-282C8531E682}" type="doc">
      <dgm:prSet loTypeId="urn:microsoft.com/office/officeart/2005/8/layout/hList7" loCatId="process" qsTypeId="urn:microsoft.com/office/officeart/2005/8/quickstyle/simple2" qsCatId="simple" csTypeId="urn:microsoft.com/office/officeart/2005/8/colors/accent1_2" csCatId="accent1" phldr="1"/>
      <dgm:spPr/>
      <dgm:t>
        <a:bodyPr/>
        <a:lstStyle/>
        <a:p>
          <a:endParaRPr lang="de-DE"/>
        </a:p>
      </dgm:t>
    </dgm:pt>
    <dgm:pt modelId="{33518250-A981-4BD1-BDDC-E9AC503B7685}">
      <dgm:prSet custT="1"/>
      <dgm:spPr>
        <a:solidFill>
          <a:schemeClr val="bg2">
            <a:lumMod val="75000"/>
            <a:alpha val="87000"/>
          </a:schemeClr>
        </a:solidFill>
        <a:ln w="38100" cap="flat" cmpd="sng" algn="ctr">
          <a:solidFill>
            <a:srgbClr val="FFFFFF">
              <a:hueOff val="0"/>
              <a:satOff val="0"/>
              <a:lumOff val="0"/>
              <a:alphaOff val="0"/>
            </a:srgbClr>
          </a:solidFill>
          <a:prstDash val="solid"/>
        </a:ln>
        <a:effectLst/>
      </dgm:spPr>
      <dgm:t>
        <a:bodyPr spcFirstLastPara="0" vert="horz" wrap="square" lIns="41910" tIns="41910" rIns="41910" bIns="0" numCol="1" spcCol="1270" anchor="b" anchorCtr="1"/>
        <a:lstStyle/>
        <a:p>
          <a:pPr marL="0" lvl="0" indent="0" algn="ctr" defTabSz="488950">
            <a:lnSpc>
              <a:spcPct val="90000"/>
            </a:lnSpc>
            <a:spcBef>
              <a:spcPct val="0"/>
            </a:spcBef>
            <a:spcAft>
              <a:spcPct val="35000"/>
            </a:spcAft>
            <a:buNone/>
          </a:pPr>
          <a:r>
            <a:rPr lang="de-DE" sz="1800" b="1" kern="1200" dirty="0">
              <a:ln>
                <a:noFill/>
              </a:ln>
              <a:solidFill>
                <a:schemeClr val="bg1"/>
              </a:solidFill>
              <a:latin typeface="Bahnschrift" panose="020B0502040204020203" pitchFamily="34" charset="0"/>
              <a:ea typeface="+mn-ea"/>
              <a:cs typeface="+mn-cs"/>
            </a:rPr>
            <a:t>k-</a:t>
          </a:r>
          <a:r>
            <a:rPr lang="de-DE" sz="1800" b="1" kern="1200" dirty="0" err="1">
              <a:ln>
                <a:noFill/>
              </a:ln>
              <a:solidFill>
                <a:schemeClr val="bg1"/>
              </a:solidFill>
              <a:latin typeface="Bahnschrift" panose="020B0502040204020203" pitchFamily="34" charset="0"/>
              <a:ea typeface="+mn-ea"/>
              <a:cs typeface="+mn-cs"/>
            </a:rPr>
            <a:t>Means</a:t>
          </a:r>
          <a:r>
            <a:rPr lang="de-DE" sz="1800" b="1" kern="1200" dirty="0">
              <a:ln>
                <a:noFill/>
              </a:ln>
              <a:solidFill>
                <a:schemeClr val="bg1"/>
              </a:solidFill>
              <a:latin typeface="Bahnschrift" panose="020B0502040204020203" pitchFamily="34" charset="0"/>
              <a:ea typeface="+mn-ea"/>
              <a:cs typeface="+mn-cs"/>
            </a:rPr>
            <a:t> </a:t>
          </a:r>
        </a:p>
      </dgm:t>
    </dgm:pt>
    <dgm:pt modelId="{2D3C30A6-D444-4A2D-9C7C-31BAC112A0FE}" type="parTrans" cxnId="{682095CA-80A3-4BFE-ADCB-F50543FD990C}">
      <dgm:prSet/>
      <dgm:spPr/>
      <dgm:t>
        <a:bodyPr/>
        <a:lstStyle/>
        <a:p>
          <a:endParaRPr lang="de-DE" sz="1800">
            <a:latin typeface="Bahnschrift Light Condensed" panose="020B0502040204020203" pitchFamily="34" charset="0"/>
          </a:endParaRPr>
        </a:p>
      </dgm:t>
    </dgm:pt>
    <dgm:pt modelId="{8656647E-87D7-4CB8-B24F-4A85DE19438B}" type="sibTrans" cxnId="{682095CA-80A3-4BFE-ADCB-F50543FD990C}">
      <dgm:prSet/>
      <dgm:spPr/>
      <dgm:t>
        <a:bodyPr/>
        <a:lstStyle/>
        <a:p>
          <a:endParaRPr lang="de-DE" sz="1800">
            <a:latin typeface="Bahnschrift Light Condensed" panose="020B0502040204020203" pitchFamily="34" charset="0"/>
          </a:endParaRPr>
        </a:p>
      </dgm:t>
    </dgm:pt>
    <dgm:pt modelId="{EABFA581-E007-4635-B134-89B858099B15}">
      <dgm:prSet custT="1"/>
      <dgm:spPr>
        <a:solidFill>
          <a:schemeClr val="bg2">
            <a:lumMod val="75000"/>
            <a:alpha val="87000"/>
          </a:schemeClr>
        </a:solidFill>
        <a:ln w="38100" cap="flat" cmpd="sng" algn="ctr">
          <a:solidFill>
            <a:srgbClr val="FFFFFF">
              <a:hueOff val="0"/>
              <a:satOff val="0"/>
              <a:lumOff val="0"/>
              <a:alphaOff val="0"/>
            </a:srgbClr>
          </a:solidFill>
          <a:prstDash val="solid"/>
        </a:ln>
        <a:effectLst/>
      </dgm:spPr>
      <dgm:t>
        <a:bodyPr spcFirstLastPara="0" vert="horz" wrap="square" lIns="41910" tIns="41910" rIns="41910" bIns="0" numCol="1" spcCol="1270" anchor="b" anchorCtr="1"/>
        <a:lstStyle/>
        <a:p>
          <a:r>
            <a:rPr lang="de-DE" sz="1800" b="1" kern="1200" dirty="0">
              <a:ln>
                <a:noFill/>
              </a:ln>
              <a:solidFill>
                <a:schemeClr val="bg1"/>
              </a:solidFill>
              <a:latin typeface="Bahnschrift" panose="020B0502040204020203" pitchFamily="34" charset="0"/>
            </a:rPr>
            <a:t>KNN</a:t>
          </a:r>
          <a:endParaRPr lang="de-DE" sz="1800" b="1" kern="1200" dirty="0">
            <a:ln>
              <a:noFill/>
            </a:ln>
            <a:solidFill>
              <a:schemeClr val="bg1"/>
            </a:solidFill>
            <a:latin typeface="Bahnschrift" panose="020B0502040204020203" pitchFamily="34" charset="0"/>
            <a:ea typeface="+mn-ea"/>
            <a:cs typeface="+mn-cs"/>
          </a:endParaRPr>
        </a:p>
      </dgm:t>
    </dgm:pt>
    <dgm:pt modelId="{68C79726-BBD4-4FDD-878B-2768B4EA8991}" type="parTrans" cxnId="{A4DF3F19-59E0-4FBB-8CC9-1BBA189D1DD3}">
      <dgm:prSet/>
      <dgm:spPr/>
      <dgm:t>
        <a:bodyPr/>
        <a:lstStyle/>
        <a:p>
          <a:endParaRPr lang="de-DE" sz="1800">
            <a:latin typeface="Bahnschrift Light Condensed" panose="020B0502040204020203" pitchFamily="34" charset="0"/>
          </a:endParaRPr>
        </a:p>
      </dgm:t>
    </dgm:pt>
    <dgm:pt modelId="{87169445-AD79-446A-B770-479A8163DF1D}" type="sibTrans" cxnId="{A4DF3F19-59E0-4FBB-8CC9-1BBA189D1DD3}">
      <dgm:prSet/>
      <dgm:spPr/>
      <dgm:t>
        <a:bodyPr/>
        <a:lstStyle/>
        <a:p>
          <a:endParaRPr lang="de-DE" sz="1800">
            <a:latin typeface="Bahnschrift Light Condensed" panose="020B0502040204020203" pitchFamily="34" charset="0"/>
          </a:endParaRPr>
        </a:p>
      </dgm:t>
    </dgm:pt>
    <dgm:pt modelId="{055470C6-D5DB-4C40-A67D-24CB9CCF5BBE}">
      <dgm:prSet custT="1"/>
      <dgm:spPr>
        <a:solidFill>
          <a:schemeClr val="bg2">
            <a:lumMod val="75000"/>
            <a:alpha val="87000"/>
          </a:schemeClr>
        </a:solidFill>
        <a:effectLst/>
      </dgm:spPr>
      <dgm:t>
        <a:bodyPr vert="horz" bIns="0" anchor="b" anchorCtr="1"/>
        <a:lstStyle/>
        <a:p>
          <a:r>
            <a:rPr lang="de-DE" sz="1800" b="1" kern="1200" dirty="0">
              <a:ln>
                <a:noFill/>
              </a:ln>
              <a:solidFill>
                <a:schemeClr val="bg1"/>
              </a:solidFill>
              <a:latin typeface="Bahnschrift" panose="020B0502040204020203" pitchFamily="34" charset="0"/>
            </a:rPr>
            <a:t>Lineare </a:t>
          </a:r>
          <a:r>
            <a:rPr lang="de-DE" sz="1800" b="1" kern="1200" dirty="0">
              <a:ln>
                <a:noFill/>
              </a:ln>
              <a:solidFill>
                <a:schemeClr val="bg1"/>
              </a:solidFill>
              <a:latin typeface="Bahnschrift" panose="020B0502040204020203" pitchFamily="34" charset="0"/>
              <a:ea typeface="+mn-ea"/>
              <a:cs typeface="+mn-cs"/>
            </a:rPr>
            <a:t>Regression</a:t>
          </a:r>
        </a:p>
      </dgm:t>
    </dgm:pt>
    <dgm:pt modelId="{029A76E5-65C1-48E8-8E05-E1D17C387CBD}" type="parTrans" cxnId="{1B41C3CB-4996-4763-8BB9-E8B66EDE5CFA}">
      <dgm:prSet/>
      <dgm:spPr/>
      <dgm:t>
        <a:bodyPr/>
        <a:lstStyle/>
        <a:p>
          <a:endParaRPr lang="de-DE" sz="1800">
            <a:latin typeface="Bahnschrift Light Condensed" panose="020B0502040204020203" pitchFamily="34" charset="0"/>
          </a:endParaRPr>
        </a:p>
      </dgm:t>
    </dgm:pt>
    <dgm:pt modelId="{4A640F45-1B0C-4A75-9FA5-3C7E7AE870F5}" type="sibTrans" cxnId="{1B41C3CB-4996-4763-8BB9-E8B66EDE5CFA}">
      <dgm:prSet/>
      <dgm:spPr/>
      <dgm:t>
        <a:bodyPr/>
        <a:lstStyle/>
        <a:p>
          <a:endParaRPr lang="de-DE" sz="1800">
            <a:latin typeface="Bahnschrift Light Condensed" panose="020B0502040204020203" pitchFamily="34" charset="0"/>
          </a:endParaRPr>
        </a:p>
      </dgm:t>
    </dgm:pt>
    <dgm:pt modelId="{257DACD8-8A08-4D81-94EB-D299742D845E}">
      <dgm:prSet custT="1"/>
      <dgm:spPr>
        <a:solidFill>
          <a:schemeClr val="bg2">
            <a:lumMod val="75000"/>
            <a:alpha val="87000"/>
          </a:schemeClr>
        </a:solidFill>
        <a:ln w="38100" cap="flat" cmpd="sng" algn="ctr">
          <a:solidFill>
            <a:srgbClr val="FFFFFF">
              <a:hueOff val="0"/>
              <a:satOff val="0"/>
              <a:lumOff val="0"/>
              <a:alphaOff val="0"/>
            </a:srgbClr>
          </a:solidFill>
          <a:prstDash val="solid"/>
        </a:ln>
        <a:effectLst/>
      </dgm:spPr>
      <dgm:t>
        <a:bodyPr spcFirstLastPara="0" vert="horz" wrap="square" lIns="41910" tIns="41910" rIns="41910" bIns="0" numCol="1" spcCol="1270" anchor="b" anchorCtr="1"/>
        <a:lstStyle/>
        <a:p>
          <a:pPr marL="0" lvl="0" indent="0" algn="ctr" defTabSz="488950">
            <a:lnSpc>
              <a:spcPct val="90000"/>
            </a:lnSpc>
            <a:spcBef>
              <a:spcPct val="0"/>
            </a:spcBef>
            <a:spcAft>
              <a:spcPct val="35000"/>
            </a:spcAft>
            <a:buNone/>
          </a:pPr>
          <a:r>
            <a:rPr lang="de-DE" sz="1800" b="1" kern="1200" dirty="0" err="1">
              <a:ln>
                <a:noFill/>
              </a:ln>
              <a:solidFill>
                <a:schemeClr val="bg1"/>
              </a:solidFill>
              <a:latin typeface="Bahnschrift" panose="020B0502040204020203" pitchFamily="34" charset="0"/>
              <a:ea typeface="+mn-ea"/>
              <a:cs typeface="+mn-cs"/>
            </a:rPr>
            <a:t>Logist</a:t>
          </a:r>
          <a:r>
            <a:rPr lang="de-DE" sz="1800" b="1" kern="1200" dirty="0">
              <a:ln>
                <a:noFill/>
              </a:ln>
              <a:solidFill>
                <a:schemeClr val="bg1"/>
              </a:solidFill>
              <a:latin typeface="Bahnschrift" panose="020B0502040204020203" pitchFamily="34" charset="0"/>
              <a:ea typeface="+mn-ea"/>
              <a:cs typeface="+mn-cs"/>
            </a:rPr>
            <a:t>. Regression</a:t>
          </a:r>
        </a:p>
      </dgm:t>
    </dgm:pt>
    <dgm:pt modelId="{34295A92-F1D7-4211-868A-B2903A1AF167}" type="parTrans" cxnId="{5AFC31B2-B1FF-44D7-BCC2-4FEE2D24B5A5}">
      <dgm:prSet/>
      <dgm:spPr/>
      <dgm:t>
        <a:bodyPr/>
        <a:lstStyle/>
        <a:p>
          <a:endParaRPr lang="de-DE" sz="1800">
            <a:latin typeface="Bahnschrift Light Condensed" panose="020B0502040204020203" pitchFamily="34" charset="0"/>
          </a:endParaRPr>
        </a:p>
      </dgm:t>
    </dgm:pt>
    <dgm:pt modelId="{61D72755-C7E3-44A9-BF48-684AC608344F}" type="sibTrans" cxnId="{5AFC31B2-B1FF-44D7-BCC2-4FEE2D24B5A5}">
      <dgm:prSet/>
      <dgm:spPr/>
      <dgm:t>
        <a:bodyPr/>
        <a:lstStyle/>
        <a:p>
          <a:endParaRPr lang="de-DE" sz="1800">
            <a:latin typeface="Bahnschrift Light Condensed" panose="020B0502040204020203" pitchFamily="34" charset="0"/>
          </a:endParaRPr>
        </a:p>
      </dgm:t>
    </dgm:pt>
    <dgm:pt modelId="{B655A5FB-9E74-4B93-BFC8-C4789623EF51}" type="pres">
      <dgm:prSet presAssocID="{455C4A07-14F9-4A49-BAD5-282C8531E682}" presName="Name0" presStyleCnt="0">
        <dgm:presLayoutVars>
          <dgm:dir/>
          <dgm:resizeHandles val="exact"/>
        </dgm:presLayoutVars>
      </dgm:prSet>
      <dgm:spPr/>
    </dgm:pt>
    <dgm:pt modelId="{D68B89A9-6E2B-4593-95C7-44E9E66BD232}" type="pres">
      <dgm:prSet presAssocID="{455C4A07-14F9-4A49-BAD5-282C8531E682}" presName="fgShape" presStyleLbl="fgShp" presStyleIdx="0" presStyleCnt="1" custScaleX="108696" custScaleY="221511" custLinFactY="17077" custLinFactNeighborY="100000"/>
      <dgm:spPr>
        <a:prstGeom prst="mathPlus">
          <a:avLst/>
        </a:prstGeom>
        <a:noFill/>
        <a:ln>
          <a:noFill/>
        </a:ln>
      </dgm:spPr>
    </dgm:pt>
    <dgm:pt modelId="{00EB27D0-3FF2-4D46-A5C6-1A442E67DA66}" type="pres">
      <dgm:prSet presAssocID="{455C4A07-14F9-4A49-BAD5-282C8531E682}" presName="linComp" presStyleCnt="0"/>
      <dgm:spPr/>
    </dgm:pt>
    <dgm:pt modelId="{24A1B79F-606F-4620-8711-0030A02AB873}" type="pres">
      <dgm:prSet presAssocID="{33518250-A981-4BD1-BDDC-E9AC503B7685}" presName="compNode" presStyleCnt="0"/>
      <dgm:spPr/>
    </dgm:pt>
    <dgm:pt modelId="{9DA42C44-F8F4-473B-B520-6CACC60A46E6}" type="pres">
      <dgm:prSet presAssocID="{33518250-A981-4BD1-BDDC-E9AC503B7685}" presName="bkgdShape" presStyleLbl="node1" presStyleIdx="0" presStyleCnt="4" custLinFactNeighborX="2400"/>
      <dgm:spPr/>
    </dgm:pt>
    <dgm:pt modelId="{E22F3A12-2C54-4DA1-9410-697AF010CD16}" type="pres">
      <dgm:prSet presAssocID="{33518250-A981-4BD1-BDDC-E9AC503B7685}" presName="nodeTx" presStyleLbl="node1" presStyleIdx="0" presStyleCnt="4">
        <dgm:presLayoutVars>
          <dgm:bulletEnabled val="1"/>
        </dgm:presLayoutVars>
      </dgm:prSet>
      <dgm:spPr/>
    </dgm:pt>
    <dgm:pt modelId="{5D6FCD22-D6A8-4B46-8D16-C6D00429D983}" type="pres">
      <dgm:prSet presAssocID="{33518250-A981-4BD1-BDDC-E9AC503B7685}" presName="invisiNode" presStyleLbl="node1" presStyleIdx="0" presStyleCnt="4"/>
      <dgm:spPr/>
    </dgm:pt>
    <dgm:pt modelId="{66A9EFEE-0402-486F-9825-39082474459A}" type="pres">
      <dgm:prSet presAssocID="{33518250-A981-4BD1-BDDC-E9AC503B7685}" presName="imagNode" presStyleLbl="fgImgPlace1" presStyleIdx="0" presStyleCnt="4">
        <dgm:style>
          <a:lnRef idx="2">
            <a:schemeClr val="accent2"/>
          </a:lnRef>
          <a:fillRef idx="1">
            <a:schemeClr val="lt1"/>
          </a:fillRef>
          <a:effectRef idx="0">
            <a:schemeClr val="accent2"/>
          </a:effectRef>
          <a:fontRef idx="minor">
            <a:schemeClr val="dk1"/>
          </a:fontRef>
        </dgm:style>
      </dgm:prSet>
      <dgm:spPr>
        <a:xfrm>
          <a:off x="64058"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 modelId="{7819F8A0-9B0F-44FF-BFA4-34CE80C6C85E}" type="pres">
      <dgm:prSet presAssocID="{8656647E-87D7-4CB8-B24F-4A85DE19438B}" presName="sibTrans" presStyleLbl="sibTrans2D1" presStyleIdx="0" presStyleCnt="0"/>
      <dgm:spPr/>
    </dgm:pt>
    <dgm:pt modelId="{269DF9B9-2AE4-4DCA-9477-4A0717440125}" type="pres">
      <dgm:prSet presAssocID="{EABFA581-E007-4635-B134-89B858099B15}" presName="compNode" presStyleCnt="0"/>
      <dgm:spPr/>
    </dgm:pt>
    <dgm:pt modelId="{2F33BDDD-D3CC-4127-9F93-5D415F28BD62}" type="pres">
      <dgm:prSet presAssocID="{EABFA581-E007-4635-B134-89B858099B15}" presName="bkgdShape" presStyleLbl="node1" presStyleIdx="1" presStyleCnt="4"/>
      <dgm:spPr/>
    </dgm:pt>
    <dgm:pt modelId="{0B1C7046-9749-4273-85F7-43831CD87222}" type="pres">
      <dgm:prSet presAssocID="{EABFA581-E007-4635-B134-89B858099B15}" presName="nodeTx" presStyleLbl="node1" presStyleIdx="1" presStyleCnt="4">
        <dgm:presLayoutVars>
          <dgm:bulletEnabled val="1"/>
        </dgm:presLayoutVars>
      </dgm:prSet>
      <dgm:spPr/>
    </dgm:pt>
    <dgm:pt modelId="{238E30BE-4332-416F-AB85-3F4A00088DFD}" type="pres">
      <dgm:prSet presAssocID="{EABFA581-E007-4635-B134-89B858099B15}" presName="invisiNode" presStyleLbl="node1" presStyleIdx="1" presStyleCnt="4"/>
      <dgm:spPr/>
    </dgm:pt>
    <dgm:pt modelId="{BD862FD2-0C4F-4919-821A-BA749406A72E}" type="pres">
      <dgm:prSet presAssocID="{EABFA581-E007-4635-B134-89B858099B15}" presName="imagNode" presStyleLbl="fgImgPlace1" presStyleIdx="1" presStyleCnt="4"/>
      <dgm:spPr>
        <a:xfrm>
          <a:off x="1512780"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 modelId="{60EF8830-D679-4DA0-994E-65B400D43277}" type="pres">
      <dgm:prSet presAssocID="{87169445-AD79-446A-B770-479A8163DF1D}" presName="sibTrans" presStyleLbl="sibTrans2D1" presStyleIdx="0" presStyleCnt="0"/>
      <dgm:spPr/>
    </dgm:pt>
    <dgm:pt modelId="{2FCB661E-13B7-4A70-B2F5-A08BB4C8E8CA}" type="pres">
      <dgm:prSet presAssocID="{055470C6-D5DB-4C40-A67D-24CB9CCF5BBE}" presName="compNode" presStyleCnt="0"/>
      <dgm:spPr/>
    </dgm:pt>
    <dgm:pt modelId="{4206A5B0-FA6B-4175-992D-F57E39C38963}" type="pres">
      <dgm:prSet presAssocID="{055470C6-D5DB-4C40-A67D-24CB9CCF5BBE}" presName="bkgdShape" presStyleLbl="node1" presStyleIdx="2" presStyleCnt="4"/>
      <dgm:spPr/>
    </dgm:pt>
    <dgm:pt modelId="{6DF18098-4A0D-4B4C-8858-FFA5868F1C42}" type="pres">
      <dgm:prSet presAssocID="{055470C6-D5DB-4C40-A67D-24CB9CCF5BBE}" presName="nodeTx" presStyleLbl="node1" presStyleIdx="2" presStyleCnt="4">
        <dgm:presLayoutVars>
          <dgm:bulletEnabled val="1"/>
        </dgm:presLayoutVars>
      </dgm:prSet>
      <dgm:spPr/>
    </dgm:pt>
    <dgm:pt modelId="{8B3F880E-8B4D-42AA-B85C-F48F309ED04C}" type="pres">
      <dgm:prSet presAssocID="{055470C6-D5DB-4C40-A67D-24CB9CCF5BBE}" presName="invisiNode" presStyleLbl="node1" presStyleIdx="2" presStyleCnt="4"/>
      <dgm:spPr/>
    </dgm:pt>
    <dgm:pt modelId="{829B97BA-0AD1-4975-A9FD-1E000C91CBEA}" type="pres">
      <dgm:prSet presAssocID="{055470C6-D5DB-4C40-A67D-24CB9CCF5BBE}" presName="imagNode" presStyleLbl="fgImgPlace1" presStyleIdx="2" presStyleCnt="4"/>
      <dgm:spPr>
        <a:xfrm>
          <a:off x="2961501"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 modelId="{35B8BD6C-8DD9-4050-9E3F-EAA123BF13C8}" type="pres">
      <dgm:prSet presAssocID="{4A640F45-1B0C-4A75-9FA5-3C7E7AE870F5}" presName="sibTrans" presStyleLbl="sibTrans2D1" presStyleIdx="0" presStyleCnt="0"/>
      <dgm:spPr/>
    </dgm:pt>
    <dgm:pt modelId="{3F05594B-8E6F-428C-8A2F-57FD8A33ED6D}" type="pres">
      <dgm:prSet presAssocID="{257DACD8-8A08-4D81-94EB-D299742D845E}" presName="compNode" presStyleCnt="0"/>
      <dgm:spPr/>
    </dgm:pt>
    <dgm:pt modelId="{5AF70535-EEC6-40D4-9211-96F7E47D2533}" type="pres">
      <dgm:prSet presAssocID="{257DACD8-8A08-4D81-94EB-D299742D845E}" presName="bkgdShape" presStyleLbl="node1" presStyleIdx="3" presStyleCnt="4" custLinFactNeighborX="95" custLinFactNeighborY="155"/>
      <dgm:spPr/>
    </dgm:pt>
    <dgm:pt modelId="{F19A9BA6-A911-41D8-8515-37D58075892B}" type="pres">
      <dgm:prSet presAssocID="{257DACD8-8A08-4D81-94EB-D299742D845E}" presName="nodeTx" presStyleLbl="node1" presStyleIdx="3" presStyleCnt="4">
        <dgm:presLayoutVars>
          <dgm:bulletEnabled val="1"/>
        </dgm:presLayoutVars>
      </dgm:prSet>
      <dgm:spPr/>
    </dgm:pt>
    <dgm:pt modelId="{366FF60E-8642-484B-B1D8-8FB54E34F025}" type="pres">
      <dgm:prSet presAssocID="{257DACD8-8A08-4D81-94EB-D299742D845E}" presName="invisiNode" presStyleLbl="node1" presStyleIdx="3" presStyleCnt="4"/>
      <dgm:spPr/>
    </dgm:pt>
    <dgm:pt modelId="{1F45BD2E-A323-464E-AAA4-F30EE8DB14B7}" type="pres">
      <dgm:prSet presAssocID="{257DACD8-8A08-4D81-94EB-D299742D845E}" presName="imagNode" presStyleLbl="fgImgPlace1" presStyleIdx="3" presStyleCnt="4"/>
      <dgm:spPr>
        <a:xfrm>
          <a:off x="4410222" y="152494"/>
          <a:ext cx="1287760" cy="1287760"/>
        </a:xfrm>
        <a:prstGeom prst="ellipse">
          <a:avLst/>
        </a:prstGeom>
        <a:noFill/>
        <a:ln w="38100" cap="flat" cmpd="sng" algn="ctr">
          <a:noFill/>
          <a:prstDash val="solid"/>
        </a:ln>
        <a:effectLst>
          <a:outerShdw blurRad="40000" dist="20000" dir="5400000" rotWithShape="0">
            <a:srgbClr val="000000">
              <a:alpha val="38000"/>
            </a:srgbClr>
          </a:outerShdw>
        </a:effectLst>
      </dgm:spPr>
    </dgm:pt>
  </dgm:ptLst>
  <dgm:cxnLst>
    <dgm:cxn modelId="{A4DF3F19-59E0-4FBB-8CC9-1BBA189D1DD3}" srcId="{455C4A07-14F9-4A49-BAD5-282C8531E682}" destId="{EABFA581-E007-4635-B134-89B858099B15}" srcOrd="1" destOrd="0" parTransId="{68C79726-BBD4-4FDD-878B-2768B4EA8991}" sibTransId="{87169445-AD79-446A-B770-479A8163DF1D}"/>
    <dgm:cxn modelId="{EB0C3123-879F-49E1-AA55-9A2A27F18AC0}" type="presOf" srcId="{257DACD8-8A08-4D81-94EB-D299742D845E}" destId="{5AF70535-EEC6-40D4-9211-96F7E47D2533}" srcOrd="0" destOrd="0" presId="urn:microsoft.com/office/officeart/2005/8/layout/hList7"/>
    <dgm:cxn modelId="{EAACC925-0EA6-4DA2-B6D3-09482D1A4F0A}" type="presOf" srcId="{33518250-A981-4BD1-BDDC-E9AC503B7685}" destId="{E22F3A12-2C54-4DA1-9410-697AF010CD16}" srcOrd="1" destOrd="0" presId="urn:microsoft.com/office/officeart/2005/8/layout/hList7"/>
    <dgm:cxn modelId="{B61F6B28-9C8A-4771-8201-889C8D7B4C16}" type="presOf" srcId="{4A640F45-1B0C-4A75-9FA5-3C7E7AE870F5}" destId="{35B8BD6C-8DD9-4050-9E3F-EAA123BF13C8}" srcOrd="0" destOrd="0" presId="urn:microsoft.com/office/officeart/2005/8/layout/hList7"/>
    <dgm:cxn modelId="{8340103D-CE35-48D9-A6C8-3A300E64ACB7}" type="presOf" srcId="{87169445-AD79-446A-B770-479A8163DF1D}" destId="{60EF8830-D679-4DA0-994E-65B400D43277}" srcOrd="0" destOrd="0" presId="urn:microsoft.com/office/officeart/2005/8/layout/hList7"/>
    <dgm:cxn modelId="{9B60C97A-4BDF-4287-89EC-C9C0E61BA5D6}" type="presOf" srcId="{455C4A07-14F9-4A49-BAD5-282C8531E682}" destId="{B655A5FB-9E74-4B93-BFC8-C4789623EF51}" srcOrd="0" destOrd="0" presId="urn:microsoft.com/office/officeart/2005/8/layout/hList7"/>
    <dgm:cxn modelId="{030BFA92-2741-401C-93EB-D2EF2C2FBCAA}" type="presOf" srcId="{8656647E-87D7-4CB8-B24F-4A85DE19438B}" destId="{7819F8A0-9B0F-44FF-BFA4-34CE80C6C85E}" srcOrd="0" destOrd="0" presId="urn:microsoft.com/office/officeart/2005/8/layout/hList7"/>
    <dgm:cxn modelId="{8D0C87A2-DE0F-470D-9ED0-3C3E0091AE4C}" type="presOf" srcId="{257DACD8-8A08-4D81-94EB-D299742D845E}" destId="{F19A9BA6-A911-41D8-8515-37D58075892B}" srcOrd="1" destOrd="0" presId="urn:microsoft.com/office/officeart/2005/8/layout/hList7"/>
    <dgm:cxn modelId="{67CEF2AA-48A3-4072-A214-17D6A5BC4FC5}" type="presOf" srcId="{EABFA581-E007-4635-B134-89B858099B15}" destId="{0B1C7046-9749-4273-85F7-43831CD87222}" srcOrd="1" destOrd="0" presId="urn:microsoft.com/office/officeart/2005/8/layout/hList7"/>
    <dgm:cxn modelId="{5AFC31B2-B1FF-44D7-BCC2-4FEE2D24B5A5}" srcId="{455C4A07-14F9-4A49-BAD5-282C8531E682}" destId="{257DACD8-8A08-4D81-94EB-D299742D845E}" srcOrd="3" destOrd="0" parTransId="{34295A92-F1D7-4211-868A-B2903A1AF167}" sibTransId="{61D72755-C7E3-44A9-BF48-684AC608344F}"/>
    <dgm:cxn modelId="{B73B9BBA-EDEB-4B4A-9E13-E5654568B897}" type="presOf" srcId="{055470C6-D5DB-4C40-A67D-24CB9CCF5BBE}" destId="{4206A5B0-FA6B-4175-992D-F57E39C38963}" srcOrd="0" destOrd="0" presId="urn:microsoft.com/office/officeart/2005/8/layout/hList7"/>
    <dgm:cxn modelId="{EC52E0BA-8EC1-4927-94B6-806DB72D1D39}" type="presOf" srcId="{33518250-A981-4BD1-BDDC-E9AC503B7685}" destId="{9DA42C44-F8F4-473B-B520-6CACC60A46E6}" srcOrd="0" destOrd="0" presId="urn:microsoft.com/office/officeart/2005/8/layout/hList7"/>
    <dgm:cxn modelId="{7DBEEEBA-374A-493F-B6A8-691A058A2F15}" type="presOf" srcId="{EABFA581-E007-4635-B134-89B858099B15}" destId="{2F33BDDD-D3CC-4127-9F93-5D415F28BD62}" srcOrd="0" destOrd="0" presId="urn:microsoft.com/office/officeart/2005/8/layout/hList7"/>
    <dgm:cxn modelId="{E95DBDC5-45D4-49E6-8B40-1893A3EF57E4}" type="presOf" srcId="{055470C6-D5DB-4C40-A67D-24CB9CCF5BBE}" destId="{6DF18098-4A0D-4B4C-8858-FFA5868F1C42}" srcOrd="1" destOrd="0" presId="urn:microsoft.com/office/officeart/2005/8/layout/hList7"/>
    <dgm:cxn modelId="{682095CA-80A3-4BFE-ADCB-F50543FD990C}" srcId="{455C4A07-14F9-4A49-BAD5-282C8531E682}" destId="{33518250-A981-4BD1-BDDC-E9AC503B7685}" srcOrd="0" destOrd="0" parTransId="{2D3C30A6-D444-4A2D-9C7C-31BAC112A0FE}" sibTransId="{8656647E-87D7-4CB8-B24F-4A85DE19438B}"/>
    <dgm:cxn modelId="{1B41C3CB-4996-4763-8BB9-E8B66EDE5CFA}" srcId="{455C4A07-14F9-4A49-BAD5-282C8531E682}" destId="{055470C6-D5DB-4C40-A67D-24CB9CCF5BBE}" srcOrd="2" destOrd="0" parTransId="{029A76E5-65C1-48E8-8E05-E1D17C387CBD}" sibTransId="{4A640F45-1B0C-4A75-9FA5-3C7E7AE870F5}"/>
    <dgm:cxn modelId="{44D88861-0622-44F9-98F8-593943BB9D08}" type="presParOf" srcId="{B655A5FB-9E74-4B93-BFC8-C4789623EF51}" destId="{D68B89A9-6E2B-4593-95C7-44E9E66BD232}" srcOrd="0" destOrd="0" presId="urn:microsoft.com/office/officeart/2005/8/layout/hList7"/>
    <dgm:cxn modelId="{029D55DA-7767-44FE-8ACB-2A30E5BF9597}" type="presParOf" srcId="{B655A5FB-9E74-4B93-BFC8-C4789623EF51}" destId="{00EB27D0-3FF2-4D46-A5C6-1A442E67DA66}" srcOrd="1" destOrd="0" presId="urn:microsoft.com/office/officeart/2005/8/layout/hList7"/>
    <dgm:cxn modelId="{A0539566-FAC0-4C23-9049-E62FC5973561}" type="presParOf" srcId="{00EB27D0-3FF2-4D46-A5C6-1A442E67DA66}" destId="{24A1B79F-606F-4620-8711-0030A02AB873}" srcOrd="0" destOrd="0" presId="urn:microsoft.com/office/officeart/2005/8/layout/hList7"/>
    <dgm:cxn modelId="{7DE96068-2F16-442D-B116-835945A18831}" type="presParOf" srcId="{24A1B79F-606F-4620-8711-0030A02AB873}" destId="{9DA42C44-F8F4-473B-B520-6CACC60A46E6}" srcOrd="0" destOrd="0" presId="urn:microsoft.com/office/officeart/2005/8/layout/hList7"/>
    <dgm:cxn modelId="{AEE31BA9-B15A-4E7E-B122-319993F958DB}" type="presParOf" srcId="{24A1B79F-606F-4620-8711-0030A02AB873}" destId="{E22F3A12-2C54-4DA1-9410-697AF010CD16}" srcOrd="1" destOrd="0" presId="urn:microsoft.com/office/officeart/2005/8/layout/hList7"/>
    <dgm:cxn modelId="{0C2BEF58-B20B-4DEF-BEA9-FF1FBE174D8D}" type="presParOf" srcId="{24A1B79F-606F-4620-8711-0030A02AB873}" destId="{5D6FCD22-D6A8-4B46-8D16-C6D00429D983}" srcOrd="2" destOrd="0" presId="urn:microsoft.com/office/officeart/2005/8/layout/hList7"/>
    <dgm:cxn modelId="{CEB98B64-6813-4062-84D4-0FA5497AA98C}" type="presParOf" srcId="{24A1B79F-606F-4620-8711-0030A02AB873}" destId="{66A9EFEE-0402-486F-9825-39082474459A}" srcOrd="3" destOrd="0" presId="urn:microsoft.com/office/officeart/2005/8/layout/hList7"/>
    <dgm:cxn modelId="{14F27EBF-EC96-4587-9743-23A77359609E}" type="presParOf" srcId="{00EB27D0-3FF2-4D46-A5C6-1A442E67DA66}" destId="{7819F8A0-9B0F-44FF-BFA4-34CE80C6C85E}" srcOrd="1" destOrd="0" presId="urn:microsoft.com/office/officeart/2005/8/layout/hList7"/>
    <dgm:cxn modelId="{DC485611-0991-4B48-9D3B-A13BDBCE9711}" type="presParOf" srcId="{00EB27D0-3FF2-4D46-A5C6-1A442E67DA66}" destId="{269DF9B9-2AE4-4DCA-9477-4A0717440125}" srcOrd="2" destOrd="0" presId="urn:microsoft.com/office/officeart/2005/8/layout/hList7"/>
    <dgm:cxn modelId="{B6D4E86F-0ED9-4E28-B9A3-135E6986E7C6}" type="presParOf" srcId="{269DF9B9-2AE4-4DCA-9477-4A0717440125}" destId="{2F33BDDD-D3CC-4127-9F93-5D415F28BD62}" srcOrd="0" destOrd="0" presId="urn:microsoft.com/office/officeart/2005/8/layout/hList7"/>
    <dgm:cxn modelId="{EB3B7E2F-BC3C-4EDB-9604-0614635904C0}" type="presParOf" srcId="{269DF9B9-2AE4-4DCA-9477-4A0717440125}" destId="{0B1C7046-9749-4273-85F7-43831CD87222}" srcOrd="1" destOrd="0" presId="urn:microsoft.com/office/officeart/2005/8/layout/hList7"/>
    <dgm:cxn modelId="{8410048D-CEF7-4A70-BAE6-BFA0F6D05DDE}" type="presParOf" srcId="{269DF9B9-2AE4-4DCA-9477-4A0717440125}" destId="{238E30BE-4332-416F-AB85-3F4A00088DFD}" srcOrd="2" destOrd="0" presId="urn:microsoft.com/office/officeart/2005/8/layout/hList7"/>
    <dgm:cxn modelId="{989B9005-C609-4FEE-8273-A27CF0441F81}" type="presParOf" srcId="{269DF9B9-2AE4-4DCA-9477-4A0717440125}" destId="{BD862FD2-0C4F-4919-821A-BA749406A72E}" srcOrd="3" destOrd="0" presId="urn:microsoft.com/office/officeart/2005/8/layout/hList7"/>
    <dgm:cxn modelId="{CDD17B05-7D64-4E7F-9D4D-FC1F11E140AF}" type="presParOf" srcId="{00EB27D0-3FF2-4D46-A5C6-1A442E67DA66}" destId="{60EF8830-D679-4DA0-994E-65B400D43277}" srcOrd="3" destOrd="0" presId="urn:microsoft.com/office/officeart/2005/8/layout/hList7"/>
    <dgm:cxn modelId="{45BF582D-6AEA-4A0D-8BCB-25290D6C80F2}" type="presParOf" srcId="{00EB27D0-3FF2-4D46-A5C6-1A442E67DA66}" destId="{2FCB661E-13B7-4A70-B2F5-A08BB4C8E8CA}" srcOrd="4" destOrd="0" presId="urn:microsoft.com/office/officeart/2005/8/layout/hList7"/>
    <dgm:cxn modelId="{1E4BECEB-DCAF-4C38-8E0F-CDB825B45752}" type="presParOf" srcId="{2FCB661E-13B7-4A70-B2F5-A08BB4C8E8CA}" destId="{4206A5B0-FA6B-4175-992D-F57E39C38963}" srcOrd="0" destOrd="0" presId="urn:microsoft.com/office/officeart/2005/8/layout/hList7"/>
    <dgm:cxn modelId="{594BA63D-2FD0-412C-AC0E-1797F65A22B4}" type="presParOf" srcId="{2FCB661E-13B7-4A70-B2F5-A08BB4C8E8CA}" destId="{6DF18098-4A0D-4B4C-8858-FFA5868F1C42}" srcOrd="1" destOrd="0" presId="urn:microsoft.com/office/officeart/2005/8/layout/hList7"/>
    <dgm:cxn modelId="{CE6170B8-53F8-42CE-AEE5-C526499F1376}" type="presParOf" srcId="{2FCB661E-13B7-4A70-B2F5-A08BB4C8E8CA}" destId="{8B3F880E-8B4D-42AA-B85C-F48F309ED04C}" srcOrd="2" destOrd="0" presId="urn:microsoft.com/office/officeart/2005/8/layout/hList7"/>
    <dgm:cxn modelId="{CC45338D-6D95-432A-9C37-FD24DD33565E}" type="presParOf" srcId="{2FCB661E-13B7-4A70-B2F5-A08BB4C8E8CA}" destId="{829B97BA-0AD1-4975-A9FD-1E000C91CBEA}" srcOrd="3" destOrd="0" presId="urn:microsoft.com/office/officeart/2005/8/layout/hList7"/>
    <dgm:cxn modelId="{D8B6E219-E137-4244-BAC7-C3B0E9745A1C}" type="presParOf" srcId="{00EB27D0-3FF2-4D46-A5C6-1A442E67DA66}" destId="{35B8BD6C-8DD9-4050-9E3F-EAA123BF13C8}" srcOrd="5" destOrd="0" presId="urn:microsoft.com/office/officeart/2005/8/layout/hList7"/>
    <dgm:cxn modelId="{C54D9071-6AD5-4EFD-856B-518A9320E8A1}" type="presParOf" srcId="{00EB27D0-3FF2-4D46-A5C6-1A442E67DA66}" destId="{3F05594B-8E6F-428C-8A2F-57FD8A33ED6D}" srcOrd="6" destOrd="0" presId="urn:microsoft.com/office/officeart/2005/8/layout/hList7"/>
    <dgm:cxn modelId="{F2AEB3FE-40F5-4E63-ABCC-8E8901E4D6E5}" type="presParOf" srcId="{3F05594B-8E6F-428C-8A2F-57FD8A33ED6D}" destId="{5AF70535-EEC6-40D4-9211-96F7E47D2533}" srcOrd="0" destOrd="0" presId="urn:microsoft.com/office/officeart/2005/8/layout/hList7"/>
    <dgm:cxn modelId="{DCC43252-5C60-437E-B514-480B92342182}" type="presParOf" srcId="{3F05594B-8E6F-428C-8A2F-57FD8A33ED6D}" destId="{F19A9BA6-A911-41D8-8515-37D58075892B}" srcOrd="1" destOrd="0" presId="urn:microsoft.com/office/officeart/2005/8/layout/hList7"/>
    <dgm:cxn modelId="{3E89F1C9-B088-46BF-A0F0-876A070334C3}" type="presParOf" srcId="{3F05594B-8E6F-428C-8A2F-57FD8A33ED6D}" destId="{366FF60E-8642-484B-B1D8-8FB54E34F025}" srcOrd="2" destOrd="0" presId="urn:microsoft.com/office/officeart/2005/8/layout/hList7"/>
    <dgm:cxn modelId="{BD4B6347-6D99-48CC-B32B-2E69ADE1CE96}" type="presParOf" srcId="{3F05594B-8E6F-428C-8A2F-57FD8A33ED6D}" destId="{1F45BD2E-A323-464E-AAA4-F30EE8DB14B7}" srcOrd="3" destOrd="0" presId="urn:microsoft.com/office/officeart/2005/8/layout/hList7"/>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A42C44-F8F4-473B-B520-6CACC60A46E6}">
      <dsp:nvSpPr>
        <dsp:cNvPr id="0" name=""/>
        <dsp:cNvSpPr/>
      </dsp:nvSpPr>
      <dsp:spPr>
        <a:xfrm>
          <a:off x="59423" y="-51502"/>
          <a:ext cx="2381303" cy="2504167"/>
        </a:xfrm>
        <a:prstGeom prst="roundRect">
          <a:avLst>
            <a:gd name="adj" fmla="val 10000"/>
          </a:avLst>
        </a:prstGeom>
        <a:solidFill>
          <a:schemeClr val="bg2">
            <a:lumMod val="75000"/>
            <a:alpha val="87000"/>
          </a:schemeClr>
        </a:solidFill>
        <a:ln w="38100"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0" numCol="1" spcCol="1270" anchor="b" anchorCtr="1">
          <a:noAutofit/>
        </a:bodyPr>
        <a:lstStyle/>
        <a:p>
          <a:pPr marL="0" lvl="0" indent="0" algn="ctr" defTabSz="488950">
            <a:lnSpc>
              <a:spcPct val="90000"/>
            </a:lnSpc>
            <a:spcBef>
              <a:spcPct val="0"/>
            </a:spcBef>
            <a:spcAft>
              <a:spcPct val="35000"/>
            </a:spcAft>
            <a:buNone/>
          </a:pPr>
          <a:r>
            <a:rPr lang="de-DE" sz="1800" b="1" kern="1200" dirty="0">
              <a:ln>
                <a:noFill/>
              </a:ln>
              <a:solidFill>
                <a:schemeClr val="bg1"/>
              </a:solidFill>
              <a:latin typeface="Bahnschrift" panose="020B0502040204020203" pitchFamily="34" charset="0"/>
              <a:ea typeface="+mn-ea"/>
              <a:cs typeface="+mn-cs"/>
            </a:rPr>
            <a:t>k-</a:t>
          </a:r>
          <a:r>
            <a:rPr lang="de-DE" sz="1800" b="1" kern="1200" dirty="0" err="1">
              <a:ln>
                <a:noFill/>
              </a:ln>
              <a:solidFill>
                <a:schemeClr val="bg1"/>
              </a:solidFill>
              <a:latin typeface="Bahnschrift" panose="020B0502040204020203" pitchFamily="34" charset="0"/>
              <a:ea typeface="+mn-ea"/>
              <a:cs typeface="+mn-cs"/>
            </a:rPr>
            <a:t>Means</a:t>
          </a:r>
          <a:r>
            <a:rPr lang="de-DE" sz="1800" b="1" kern="1200" dirty="0">
              <a:ln>
                <a:noFill/>
              </a:ln>
              <a:solidFill>
                <a:schemeClr val="bg1"/>
              </a:solidFill>
              <a:latin typeface="Bahnschrift" panose="020B0502040204020203" pitchFamily="34" charset="0"/>
              <a:ea typeface="+mn-ea"/>
              <a:cs typeface="+mn-cs"/>
            </a:rPr>
            <a:t> </a:t>
          </a:r>
        </a:p>
      </dsp:txBody>
      <dsp:txXfrm>
        <a:off x="59423" y="950164"/>
        <a:ext cx="2381303" cy="1001666"/>
      </dsp:txXfrm>
    </dsp:sp>
    <dsp:sp modelId="{66A9EFEE-0402-486F-9825-39082474459A}">
      <dsp:nvSpPr>
        <dsp:cNvPr id="0" name=""/>
        <dsp:cNvSpPr/>
      </dsp:nvSpPr>
      <dsp:spPr>
        <a:xfrm>
          <a:off x="775979"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2">
          <a:schemeClr val="accent2"/>
        </a:lnRef>
        <a:fillRef idx="1">
          <a:schemeClr val="lt1"/>
        </a:fillRef>
        <a:effectRef idx="0">
          <a:schemeClr val="accent2"/>
        </a:effectRef>
        <a:fontRef idx="minor">
          <a:schemeClr val="dk1"/>
        </a:fontRef>
      </dsp:style>
    </dsp:sp>
    <dsp:sp modelId="{2F33BDDD-D3CC-4127-9F93-5D415F28BD62}">
      <dsp:nvSpPr>
        <dsp:cNvPr id="0" name=""/>
        <dsp:cNvSpPr/>
      </dsp:nvSpPr>
      <dsp:spPr>
        <a:xfrm>
          <a:off x="2455014" y="-51502"/>
          <a:ext cx="2381303" cy="2504167"/>
        </a:xfrm>
        <a:prstGeom prst="roundRect">
          <a:avLst>
            <a:gd name="adj" fmla="val 10000"/>
          </a:avLst>
        </a:prstGeom>
        <a:solidFill>
          <a:schemeClr val="bg2">
            <a:lumMod val="75000"/>
            <a:alpha val="87000"/>
          </a:schemeClr>
        </a:solidFill>
        <a:ln w="38100"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0" numCol="1" spcCol="1270" anchor="b" anchorCtr="1">
          <a:noAutofit/>
        </a:bodyPr>
        <a:lstStyle/>
        <a:p>
          <a:pPr marL="0" lvl="0" indent="0" algn="ctr" defTabSz="800100">
            <a:lnSpc>
              <a:spcPct val="90000"/>
            </a:lnSpc>
            <a:spcBef>
              <a:spcPct val="0"/>
            </a:spcBef>
            <a:spcAft>
              <a:spcPct val="35000"/>
            </a:spcAft>
            <a:buNone/>
          </a:pPr>
          <a:r>
            <a:rPr lang="de-DE" sz="1800" b="1" kern="1200" dirty="0">
              <a:ln>
                <a:noFill/>
              </a:ln>
              <a:solidFill>
                <a:schemeClr val="bg1"/>
              </a:solidFill>
              <a:latin typeface="Bahnschrift" panose="020B0502040204020203" pitchFamily="34" charset="0"/>
            </a:rPr>
            <a:t>KNN</a:t>
          </a:r>
          <a:endParaRPr lang="de-DE" sz="1800" b="1" kern="1200" dirty="0">
            <a:ln>
              <a:noFill/>
            </a:ln>
            <a:solidFill>
              <a:schemeClr val="bg1"/>
            </a:solidFill>
            <a:latin typeface="Bahnschrift" panose="020B0502040204020203" pitchFamily="34" charset="0"/>
            <a:ea typeface="+mn-ea"/>
            <a:cs typeface="+mn-cs"/>
          </a:endParaRPr>
        </a:p>
      </dsp:txBody>
      <dsp:txXfrm>
        <a:off x="2455014" y="950164"/>
        <a:ext cx="2381303" cy="1001666"/>
      </dsp:txXfrm>
    </dsp:sp>
    <dsp:sp modelId="{BD862FD2-0C4F-4919-821A-BA749406A72E}">
      <dsp:nvSpPr>
        <dsp:cNvPr id="0" name=""/>
        <dsp:cNvSpPr/>
      </dsp:nvSpPr>
      <dsp:spPr>
        <a:xfrm>
          <a:off x="3228722"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4206A5B0-FA6B-4175-992D-F57E39C38963}">
      <dsp:nvSpPr>
        <dsp:cNvPr id="0" name=""/>
        <dsp:cNvSpPr/>
      </dsp:nvSpPr>
      <dsp:spPr>
        <a:xfrm>
          <a:off x="4907757" y="-51502"/>
          <a:ext cx="2381303" cy="2504167"/>
        </a:xfrm>
        <a:prstGeom prst="roundRect">
          <a:avLst>
            <a:gd name="adj" fmla="val 10000"/>
          </a:avLst>
        </a:prstGeom>
        <a:solidFill>
          <a:schemeClr val="bg2">
            <a:lumMod val="75000"/>
            <a:alpha val="8700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0" numCol="1" spcCol="1270" anchor="b" anchorCtr="1">
          <a:noAutofit/>
        </a:bodyPr>
        <a:lstStyle/>
        <a:p>
          <a:pPr marL="0" lvl="0" indent="0" algn="ctr" defTabSz="800100">
            <a:lnSpc>
              <a:spcPct val="90000"/>
            </a:lnSpc>
            <a:spcBef>
              <a:spcPct val="0"/>
            </a:spcBef>
            <a:spcAft>
              <a:spcPct val="35000"/>
            </a:spcAft>
            <a:buNone/>
          </a:pPr>
          <a:r>
            <a:rPr lang="de-DE" sz="1800" b="1" kern="1200" dirty="0">
              <a:ln>
                <a:noFill/>
              </a:ln>
              <a:solidFill>
                <a:schemeClr val="bg1"/>
              </a:solidFill>
              <a:latin typeface="Bahnschrift" panose="020B0502040204020203" pitchFamily="34" charset="0"/>
            </a:rPr>
            <a:t>Lineare </a:t>
          </a:r>
          <a:r>
            <a:rPr lang="de-DE" sz="1800" b="1" kern="1200" dirty="0">
              <a:ln>
                <a:noFill/>
              </a:ln>
              <a:solidFill>
                <a:schemeClr val="bg1"/>
              </a:solidFill>
              <a:latin typeface="Bahnschrift" panose="020B0502040204020203" pitchFamily="34" charset="0"/>
              <a:ea typeface="+mn-ea"/>
              <a:cs typeface="+mn-cs"/>
            </a:rPr>
            <a:t>Regression</a:t>
          </a:r>
        </a:p>
      </dsp:txBody>
      <dsp:txXfrm>
        <a:off x="4907757" y="950164"/>
        <a:ext cx="2381303" cy="1001666"/>
      </dsp:txXfrm>
    </dsp:sp>
    <dsp:sp modelId="{829B97BA-0AD1-4975-A9FD-1E000C91CBEA}">
      <dsp:nvSpPr>
        <dsp:cNvPr id="0" name=""/>
        <dsp:cNvSpPr/>
      </dsp:nvSpPr>
      <dsp:spPr>
        <a:xfrm>
          <a:off x="5681464"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5AF70535-EEC6-40D4-9211-96F7E47D2533}">
      <dsp:nvSpPr>
        <dsp:cNvPr id="0" name=""/>
        <dsp:cNvSpPr/>
      </dsp:nvSpPr>
      <dsp:spPr>
        <a:xfrm>
          <a:off x="7362761" y="-47620"/>
          <a:ext cx="2381303" cy="2504167"/>
        </a:xfrm>
        <a:prstGeom prst="roundRect">
          <a:avLst>
            <a:gd name="adj" fmla="val 10000"/>
          </a:avLst>
        </a:prstGeom>
        <a:solidFill>
          <a:schemeClr val="bg2">
            <a:lumMod val="75000"/>
            <a:alpha val="87000"/>
          </a:schemeClr>
        </a:solidFill>
        <a:ln w="38100"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0" numCol="1" spcCol="1270" anchor="b" anchorCtr="1">
          <a:noAutofit/>
        </a:bodyPr>
        <a:lstStyle/>
        <a:p>
          <a:pPr marL="0" lvl="0" indent="0" algn="ctr" defTabSz="488950">
            <a:lnSpc>
              <a:spcPct val="90000"/>
            </a:lnSpc>
            <a:spcBef>
              <a:spcPct val="0"/>
            </a:spcBef>
            <a:spcAft>
              <a:spcPct val="35000"/>
            </a:spcAft>
            <a:buNone/>
          </a:pPr>
          <a:r>
            <a:rPr lang="de-DE" sz="1800" b="1" kern="1200" dirty="0" err="1">
              <a:ln>
                <a:noFill/>
              </a:ln>
              <a:solidFill>
                <a:schemeClr val="bg1"/>
              </a:solidFill>
              <a:latin typeface="Bahnschrift" panose="020B0502040204020203" pitchFamily="34" charset="0"/>
              <a:ea typeface="+mn-ea"/>
              <a:cs typeface="+mn-cs"/>
            </a:rPr>
            <a:t>Logist</a:t>
          </a:r>
          <a:r>
            <a:rPr lang="de-DE" sz="1800" b="1" kern="1200" dirty="0">
              <a:ln>
                <a:noFill/>
              </a:ln>
              <a:solidFill>
                <a:schemeClr val="bg1"/>
              </a:solidFill>
              <a:latin typeface="Bahnschrift" panose="020B0502040204020203" pitchFamily="34" charset="0"/>
              <a:ea typeface="+mn-ea"/>
              <a:cs typeface="+mn-cs"/>
            </a:rPr>
            <a:t>. Regression</a:t>
          </a:r>
        </a:p>
      </dsp:txBody>
      <dsp:txXfrm>
        <a:off x="7362761" y="954045"/>
        <a:ext cx="2381303" cy="1001666"/>
      </dsp:txXfrm>
    </dsp:sp>
    <dsp:sp modelId="{1F45BD2E-A323-464E-AAA4-F30EE8DB14B7}">
      <dsp:nvSpPr>
        <dsp:cNvPr id="0" name=""/>
        <dsp:cNvSpPr/>
      </dsp:nvSpPr>
      <dsp:spPr>
        <a:xfrm>
          <a:off x="8134207"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D68B89A9-6E2B-4593-95C7-44E9E66BD232}">
      <dsp:nvSpPr>
        <dsp:cNvPr id="0" name=""/>
        <dsp:cNvSpPr/>
      </dsp:nvSpPr>
      <dsp:spPr>
        <a:xfrm>
          <a:off x="-15" y="1723618"/>
          <a:ext cx="9744106" cy="832050"/>
        </a:xfrm>
        <a:prstGeom prst="mathPlus">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A42C44-F8F4-473B-B520-6CACC60A46E6}">
      <dsp:nvSpPr>
        <dsp:cNvPr id="0" name=""/>
        <dsp:cNvSpPr/>
      </dsp:nvSpPr>
      <dsp:spPr>
        <a:xfrm>
          <a:off x="59423" y="-51502"/>
          <a:ext cx="2381303" cy="2504167"/>
        </a:xfrm>
        <a:prstGeom prst="roundRect">
          <a:avLst>
            <a:gd name="adj" fmla="val 10000"/>
          </a:avLst>
        </a:prstGeom>
        <a:solidFill>
          <a:srgbClr val="FE8533">
            <a:alpha val="87000"/>
          </a:srgbClr>
        </a:solidFill>
        <a:ln w="38100"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0" numCol="1" spcCol="1270" anchor="b" anchorCtr="1">
          <a:noAutofit/>
        </a:bodyPr>
        <a:lstStyle/>
        <a:p>
          <a:pPr marL="0" lvl="0" indent="0" algn="ctr" defTabSz="488950">
            <a:lnSpc>
              <a:spcPct val="90000"/>
            </a:lnSpc>
            <a:spcBef>
              <a:spcPct val="0"/>
            </a:spcBef>
            <a:spcAft>
              <a:spcPct val="35000"/>
            </a:spcAft>
            <a:buNone/>
          </a:pPr>
          <a:r>
            <a:rPr lang="de-DE" sz="1800" b="1" kern="1200" dirty="0">
              <a:ln>
                <a:noFill/>
              </a:ln>
              <a:solidFill>
                <a:schemeClr val="bg1"/>
              </a:solidFill>
              <a:latin typeface="Bahnschrift Light" panose="020B0502040204020203" pitchFamily="34" charset="0"/>
              <a:ea typeface="+mn-ea"/>
              <a:cs typeface="+mn-cs"/>
            </a:rPr>
            <a:t>Naive Bayes</a:t>
          </a:r>
        </a:p>
      </dsp:txBody>
      <dsp:txXfrm>
        <a:off x="59423" y="950164"/>
        <a:ext cx="2381303" cy="1001666"/>
      </dsp:txXfrm>
    </dsp:sp>
    <dsp:sp modelId="{66A9EFEE-0402-486F-9825-39082474459A}">
      <dsp:nvSpPr>
        <dsp:cNvPr id="0" name=""/>
        <dsp:cNvSpPr/>
      </dsp:nvSpPr>
      <dsp:spPr>
        <a:xfrm>
          <a:off x="775979"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2">
          <a:schemeClr val="accent2"/>
        </a:lnRef>
        <a:fillRef idx="1">
          <a:schemeClr val="lt1"/>
        </a:fillRef>
        <a:effectRef idx="0">
          <a:schemeClr val="accent2"/>
        </a:effectRef>
        <a:fontRef idx="minor">
          <a:schemeClr val="dk1"/>
        </a:fontRef>
      </dsp:style>
    </dsp:sp>
    <dsp:sp modelId="{2F33BDDD-D3CC-4127-9F93-5D415F28BD62}">
      <dsp:nvSpPr>
        <dsp:cNvPr id="0" name=""/>
        <dsp:cNvSpPr/>
      </dsp:nvSpPr>
      <dsp:spPr>
        <a:xfrm>
          <a:off x="2455014" y="-51502"/>
          <a:ext cx="2381303" cy="2504167"/>
        </a:xfrm>
        <a:prstGeom prst="roundRect">
          <a:avLst>
            <a:gd name="adj" fmla="val 10000"/>
          </a:avLst>
        </a:prstGeom>
        <a:solidFill>
          <a:schemeClr val="bg2">
            <a:lumMod val="75000"/>
            <a:alpha val="87000"/>
          </a:schemeClr>
        </a:solidFill>
        <a:ln w="38100"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0" numCol="1" spcCol="1270" anchor="b" anchorCtr="1">
          <a:noAutofit/>
        </a:bodyPr>
        <a:lstStyle/>
        <a:p>
          <a:pPr marL="0" lvl="0" indent="0" algn="ctr" defTabSz="800100">
            <a:lnSpc>
              <a:spcPct val="90000"/>
            </a:lnSpc>
            <a:spcBef>
              <a:spcPct val="0"/>
            </a:spcBef>
            <a:spcAft>
              <a:spcPct val="35000"/>
            </a:spcAft>
            <a:buNone/>
          </a:pPr>
          <a:r>
            <a:rPr lang="de-DE" sz="1800" b="1" kern="1200" dirty="0">
              <a:ln>
                <a:noFill/>
              </a:ln>
              <a:solidFill>
                <a:schemeClr val="bg1"/>
              </a:solidFill>
              <a:latin typeface="Bahnschrift Light Condensed" panose="020B0502040204020203" pitchFamily="34" charset="0"/>
            </a:rPr>
            <a:t>Support Vektor </a:t>
          </a:r>
          <a:r>
            <a:rPr lang="de-DE" sz="1800" b="1" kern="1200" dirty="0" err="1">
              <a:ln>
                <a:noFill/>
              </a:ln>
              <a:solidFill>
                <a:schemeClr val="bg1"/>
              </a:solidFill>
              <a:latin typeface="Bahnschrift Light Condensed" panose="020B0502040204020203" pitchFamily="34" charset="0"/>
            </a:rPr>
            <a:t>Machine</a:t>
          </a:r>
          <a:endParaRPr lang="de-DE" sz="1800" b="1" kern="1200" dirty="0">
            <a:ln>
              <a:noFill/>
            </a:ln>
            <a:solidFill>
              <a:schemeClr val="bg1"/>
            </a:solidFill>
            <a:latin typeface="Bahnschrift Light Condensed" panose="020B0502040204020203" pitchFamily="34" charset="0"/>
            <a:ea typeface="+mn-ea"/>
            <a:cs typeface="+mn-cs"/>
          </a:endParaRPr>
        </a:p>
      </dsp:txBody>
      <dsp:txXfrm>
        <a:off x="2455014" y="950164"/>
        <a:ext cx="2381303" cy="1001666"/>
      </dsp:txXfrm>
    </dsp:sp>
    <dsp:sp modelId="{BD862FD2-0C4F-4919-821A-BA749406A72E}">
      <dsp:nvSpPr>
        <dsp:cNvPr id="0" name=""/>
        <dsp:cNvSpPr/>
      </dsp:nvSpPr>
      <dsp:spPr>
        <a:xfrm>
          <a:off x="3228722"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4206A5B0-FA6B-4175-992D-F57E39C38963}">
      <dsp:nvSpPr>
        <dsp:cNvPr id="0" name=""/>
        <dsp:cNvSpPr/>
      </dsp:nvSpPr>
      <dsp:spPr>
        <a:xfrm>
          <a:off x="4907757" y="-51502"/>
          <a:ext cx="2381303" cy="2504167"/>
        </a:xfrm>
        <a:prstGeom prst="roundRect">
          <a:avLst>
            <a:gd name="adj" fmla="val 10000"/>
          </a:avLst>
        </a:prstGeom>
        <a:solidFill>
          <a:schemeClr val="bg2">
            <a:lumMod val="75000"/>
            <a:alpha val="8700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0" numCol="1" spcCol="1270" anchor="b" anchorCtr="1">
          <a:noAutofit/>
        </a:bodyPr>
        <a:lstStyle/>
        <a:p>
          <a:pPr marL="0" lvl="0" indent="0" algn="ctr" defTabSz="800100">
            <a:lnSpc>
              <a:spcPct val="90000"/>
            </a:lnSpc>
            <a:spcBef>
              <a:spcPct val="0"/>
            </a:spcBef>
            <a:spcAft>
              <a:spcPct val="35000"/>
            </a:spcAft>
            <a:buNone/>
          </a:pPr>
          <a:r>
            <a:rPr lang="de-DE" sz="1800" b="1" kern="1200" dirty="0" err="1">
              <a:ln>
                <a:noFill/>
              </a:ln>
              <a:solidFill>
                <a:schemeClr val="bg1"/>
              </a:solidFill>
              <a:latin typeface="Bahnschrift Light Condensed" panose="020B0502040204020203" pitchFamily="34" charset="0"/>
              <a:ea typeface="+mn-ea"/>
              <a:cs typeface="+mn-cs"/>
            </a:rPr>
            <a:t>Decision</a:t>
          </a:r>
          <a:r>
            <a:rPr lang="de-DE" sz="1800" b="1" kern="1200" dirty="0">
              <a:ln>
                <a:noFill/>
              </a:ln>
              <a:solidFill>
                <a:schemeClr val="bg1"/>
              </a:solidFill>
              <a:latin typeface="Bahnschrift Light Condensed" panose="020B0502040204020203" pitchFamily="34" charset="0"/>
              <a:ea typeface="+mn-ea"/>
              <a:cs typeface="+mn-cs"/>
            </a:rPr>
            <a:t> </a:t>
          </a:r>
          <a:r>
            <a:rPr lang="de-DE" sz="1800" b="1" kern="1200" dirty="0" err="1">
              <a:ln>
                <a:noFill/>
              </a:ln>
              <a:solidFill>
                <a:schemeClr val="bg1"/>
              </a:solidFill>
              <a:latin typeface="Bahnschrift Light Condensed" panose="020B0502040204020203" pitchFamily="34" charset="0"/>
              <a:ea typeface="+mn-ea"/>
              <a:cs typeface="+mn-cs"/>
            </a:rPr>
            <a:t>Tree</a:t>
          </a:r>
          <a:endParaRPr lang="de-DE" sz="1800" b="1" kern="1200" dirty="0">
            <a:ln>
              <a:noFill/>
            </a:ln>
            <a:solidFill>
              <a:schemeClr val="bg1"/>
            </a:solidFill>
            <a:latin typeface="Bahnschrift Light Condensed" panose="020B0502040204020203" pitchFamily="34" charset="0"/>
            <a:ea typeface="+mn-ea"/>
            <a:cs typeface="+mn-cs"/>
          </a:endParaRPr>
        </a:p>
      </dsp:txBody>
      <dsp:txXfrm>
        <a:off x="4907757" y="950164"/>
        <a:ext cx="2381303" cy="1001666"/>
      </dsp:txXfrm>
    </dsp:sp>
    <dsp:sp modelId="{829B97BA-0AD1-4975-A9FD-1E000C91CBEA}">
      <dsp:nvSpPr>
        <dsp:cNvPr id="0" name=""/>
        <dsp:cNvSpPr/>
      </dsp:nvSpPr>
      <dsp:spPr>
        <a:xfrm>
          <a:off x="5681464"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5AF70535-EEC6-40D4-9211-96F7E47D2533}">
      <dsp:nvSpPr>
        <dsp:cNvPr id="0" name=""/>
        <dsp:cNvSpPr/>
      </dsp:nvSpPr>
      <dsp:spPr>
        <a:xfrm>
          <a:off x="7362761" y="-51502"/>
          <a:ext cx="2381303" cy="2504167"/>
        </a:xfrm>
        <a:prstGeom prst="roundRect">
          <a:avLst>
            <a:gd name="adj" fmla="val 10000"/>
          </a:avLst>
        </a:prstGeom>
        <a:solidFill>
          <a:schemeClr val="bg2">
            <a:lumMod val="75000"/>
            <a:alpha val="87000"/>
          </a:schemeClr>
        </a:solidFill>
        <a:ln w="38100"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0" numCol="1" spcCol="1270" anchor="b" anchorCtr="1">
          <a:noAutofit/>
        </a:bodyPr>
        <a:lstStyle/>
        <a:p>
          <a:pPr marL="0" lvl="0" indent="0" algn="ctr" defTabSz="488950">
            <a:lnSpc>
              <a:spcPct val="90000"/>
            </a:lnSpc>
            <a:spcBef>
              <a:spcPct val="0"/>
            </a:spcBef>
            <a:spcAft>
              <a:spcPct val="35000"/>
            </a:spcAft>
            <a:buNone/>
          </a:pPr>
          <a:r>
            <a:rPr lang="de-DE" sz="1800" b="1" kern="1200" dirty="0">
              <a:ln>
                <a:noFill/>
              </a:ln>
              <a:solidFill>
                <a:schemeClr val="bg1"/>
              </a:solidFill>
              <a:latin typeface="Bahnschrift Light Condensed" panose="020B0502040204020203" pitchFamily="34" charset="0"/>
              <a:ea typeface="+mn-ea"/>
              <a:cs typeface="+mn-cs"/>
            </a:rPr>
            <a:t>Neuronales Netz</a:t>
          </a:r>
        </a:p>
      </dsp:txBody>
      <dsp:txXfrm>
        <a:off x="7362761" y="950164"/>
        <a:ext cx="2381303" cy="1001666"/>
      </dsp:txXfrm>
    </dsp:sp>
    <dsp:sp modelId="{1F45BD2E-A323-464E-AAA4-F30EE8DB14B7}">
      <dsp:nvSpPr>
        <dsp:cNvPr id="0" name=""/>
        <dsp:cNvSpPr/>
      </dsp:nvSpPr>
      <dsp:spPr>
        <a:xfrm>
          <a:off x="8134207"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D68B89A9-6E2B-4593-95C7-44E9E66BD232}">
      <dsp:nvSpPr>
        <dsp:cNvPr id="0" name=""/>
        <dsp:cNvSpPr/>
      </dsp:nvSpPr>
      <dsp:spPr>
        <a:xfrm>
          <a:off x="-15" y="1723618"/>
          <a:ext cx="9744106" cy="832050"/>
        </a:xfrm>
        <a:prstGeom prst="mathPlus">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A42C44-F8F4-473B-B520-6CACC60A46E6}">
      <dsp:nvSpPr>
        <dsp:cNvPr id="0" name=""/>
        <dsp:cNvSpPr/>
      </dsp:nvSpPr>
      <dsp:spPr>
        <a:xfrm>
          <a:off x="59423" y="-51502"/>
          <a:ext cx="2381303" cy="2504167"/>
        </a:xfrm>
        <a:prstGeom prst="roundRect">
          <a:avLst>
            <a:gd name="adj" fmla="val 10000"/>
          </a:avLst>
        </a:prstGeom>
        <a:solidFill>
          <a:schemeClr val="bg2">
            <a:lumMod val="75000"/>
            <a:alpha val="87000"/>
          </a:schemeClr>
        </a:solidFill>
        <a:ln w="38100"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0" numCol="1" spcCol="1270" anchor="b" anchorCtr="1">
          <a:noAutofit/>
        </a:bodyPr>
        <a:lstStyle/>
        <a:p>
          <a:pPr marL="0" lvl="0" indent="0" algn="ctr" defTabSz="488950">
            <a:lnSpc>
              <a:spcPct val="90000"/>
            </a:lnSpc>
            <a:spcBef>
              <a:spcPct val="0"/>
            </a:spcBef>
            <a:spcAft>
              <a:spcPct val="35000"/>
            </a:spcAft>
            <a:buNone/>
          </a:pPr>
          <a:r>
            <a:rPr lang="de-DE" sz="1800" b="1" kern="1200" dirty="0">
              <a:ln>
                <a:noFill/>
              </a:ln>
              <a:solidFill>
                <a:schemeClr val="bg1"/>
              </a:solidFill>
              <a:latin typeface="Bahnschrift" panose="020B0502040204020203" pitchFamily="34" charset="0"/>
              <a:ea typeface="+mn-ea"/>
              <a:cs typeface="+mn-cs"/>
            </a:rPr>
            <a:t>k-</a:t>
          </a:r>
          <a:r>
            <a:rPr lang="de-DE" sz="1800" b="1" kern="1200" dirty="0" err="1">
              <a:ln>
                <a:noFill/>
              </a:ln>
              <a:solidFill>
                <a:schemeClr val="bg1"/>
              </a:solidFill>
              <a:latin typeface="Bahnschrift" panose="020B0502040204020203" pitchFamily="34" charset="0"/>
              <a:ea typeface="+mn-ea"/>
              <a:cs typeface="+mn-cs"/>
            </a:rPr>
            <a:t>Means</a:t>
          </a:r>
          <a:r>
            <a:rPr lang="de-DE" sz="1800" b="1" kern="1200" dirty="0">
              <a:ln>
                <a:noFill/>
              </a:ln>
              <a:solidFill>
                <a:schemeClr val="bg1"/>
              </a:solidFill>
              <a:latin typeface="Bahnschrift" panose="020B0502040204020203" pitchFamily="34" charset="0"/>
              <a:ea typeface="+mn-ea"/>
              <a:cs typeface="+mn-cs"/>
            </a:rPr>
            <a:t> </a:t>
          </a:r>
        </a:p>
      </dsp:txBody>
      <dsp:txXfrm>
        <a:off x="59423" y="950164"/>
        <a:ext cx="2381303" cy="1001666"/>
      </dsp:txXfrm>
    </dsp:sp>
    <dsp:sp modelId="{66A9EFEE-0402-486F-9825-39082474459A}">
      <dsp:nvSpPr>
        <dsp:cNvPr id="0" name=""/>
        <dsp:cNvSpPr/>
      </dsp:nvSpPr>
      <dsp:spPr>
        <a:xfrm>
          <a:off x="775979"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2">
          <a:schemeClr val="accent2"/>
        </a:lnRef>
        <a:fillRef idx="1">
          <a:schemeClr val="lt1"/>
        </a:fillRef>
        <a:effectRef idx="0">
          <a:schemeClr val="accent2"/>
        </a:effectRef>
        <a:fontRef idx="minor">
          <a:schemeClr val="dk1"/>
        </a:fontRef>
      </dsp:style>
    </dsp:sp>
    <dsp:sp modelId="{2F33BDDD-D3CC-4127-9F93-5D415F28BD62}">
      <dsp:nvSpPr>
        <dsp:cNvPr id="0" name=""/>
        <dsp:cNvSpPr/>
      </dsp:nvSpPr>
      <dsp:spPr>
        <a:xfrm>
          <a:off x="2455014" y="-51502"/>
          <a:ext cx="2381303" cy="2504167"/>
        </a:xfrm>
        <a:prstGeom prst="roundRect">
          <a:avLst>
            <a:gd name="adj" fmla="val 10000"/>
          </a:avLst>
        </a:prstGeom>
        <a:solidFill>
          <a:schemeClr val="bg2">
            <a:lumMod val="75000"/>
            <a:alpha val="87000"/>
          </a:schemeClr>
        </a:solidFill>
        <a:ln w="38100"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0" numCol="1" spcCol="1270" anchor="b" anchorCtr="1">
          <a:noAutofit/>
        </a:bodyPr>
        <a:lstStyle/>
        <a:p>
          <a:pPr marL="0" lvl="0" indent="0" algn="ctr" defTabSz="800100">
            <a:lnSpc>
              <a:spcPct val="90000"/>
            </a:lnSpc>
            <a:spcBef>
              <a:spcPct val="0"/>
            </a:spcBef>
            <a:spcAft>
              <a:spcPct val="35000"/>
            </a:spcAft>
            <a:buNone/>
          </a:pPr>
          <a:r>
            <a:rPr lang="de-DE" sz="1800" b="1" kern="1200" dirty="0">
              <a:ln>
                <a:noFill/>
              </a:ln>
              <a:solidFill>
                <a:schemeClr val="bg1"/>
              </a:solidFill>
              <a:latin typeface="Bahnschrift" panose="020B0502040204020203" pitchFamily="34" charset="0"/>
            </a:rPr>
            <a:t>KNN</a:t>
          </a:r>
          <a:endParaRPr lang="de-DE" sz="1800" b="1" kern="1200" dirty="0">
            <a:ln>
              <a:noFill/>
            </a:ln>
            <a:solidFill>
              <a:schemeClr val="bg1"/>
            </a:solidFill>
            <a:latin typeface="Bahnschrift" panose="020B0502040204020203" pitchFamily="34" charset="0"/>
            <a:ea typeface="+mn-ea"/>
            <a:cs typeface="+mn-cs"/>
          </a:endParaRPr>
        </a:p>
      </dsp:txBody>
      <dsp:txXfrm>
        <a:off x="2455014" y="950164"/>
        <a:ext cx="2381303" cy="1001666"/>
      </dsp:txXfrm>
    </dsp:sp>
    <dsp:sp modelId="{BD862FD2-0C4F-4919-821A-BA749406A72E}">
      <dsp:nvSpPr>
        <dsp:cNvPr id="0" name=""/>
        <dsp:cNvSpPr/>
      </dsp:nvSpPr>
      <dsp:spPr>
        <a:xfrm>
          <a:off x="3228722"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4206A5B0-FA6B-4175-992D-F57E39C38963}">
      <dsp:nvSpPr>
        <dsp:cNvPr id="0" name=""/>
        <dsp:cNvSpPr/>
      </dsp:nvSpPr>
      <dsp:spPr>
        <a:xfrm>
          <a:off x="4907757" y="-51502"/>
          <a:ext cx="2381303" cy="2504167"/>
        </a:xfrm>
        <a:prstGeom prst="roundRect">
          <a:avLst>
            <a:gd name="adj" fmla="val 10000"/>
          </a:avLst>
        </a:prstGeom>
        <a:solidFill>
          <a:schemeClr val="bg2">
            <a:lumMod val="75000"/>
            <a:alpha val="8700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0" numCol="1" spcCol="1270" anchor="b" anchorCtr="1">
          <a:noAutofit/>
        </a:bodyPr>
        <a:lstStyle/>
        <a:p>
          <a:pPr marL="0" lvl="0" indent="0" algn="ctr" defTabSz="800100">
            <a:lnSpc>
              <a:spcPct val="90000"/>
            </a:lnSpc>
            <a:spcBef>
              <a:spcPct val="0"/>
            </a:spcBef>
            <a:spcAft>
              <a:spcPct val="35000"/>
            </a:spcAft>
            <a:buNone/>
          </a:pPr>
          <a:r>
            <a:rPr lang="de-DE" sz="1800" b="1" kern="1200" dirty="0">
              <a:ln>
                <a:noFill/>
              </a:ln>
              <a:solidFill>
                <a:schemeClr val="bg1"/>
              </a:solidFill>
              <a:latin typeface="Bahnschrift" panose="020B0502040204020203" pitchFamily="34" charset="0"/>
            </a:rPr>
            <a:t>Lineare </a:t>
          </a:r>
          <a:r>
            <a:rPr lang="de-DE" sz="1800" b="1" kern="1200" dirty="0">
              <a:ln>
                <a:noFill/>
              </a:ln>
              <a:solidFill>
                <a:schemeClr val="bg1"/>
              </a:solidFill>
              <a:latin typeface="Bahnschrift" panose="020B0502040204020203" pitchFamily="34" charset="0"/>
              <a:ea typeface="+mn-ea"/>
              <a:cs typeface="+mn-cs"/>
            </a:rPr>
            <a:t>Regression</a:t>
          </a:r>
        </a:p>
      </dsp:txBody>
      <dsp:txXfrm>
        <a:off x="4907757" y="950164"/>
        <a:ext cx="2381303" cy="1001666"/>
      </dsp:txXfrm>
    </dsp:sp>
    <dsp:sp modelId="{829B97BA-0AD1-4975-A9FD-1E000C91CBEA}">
      <dsp:nvSpPr>
        <dsp:cNvPr id="0" name=""/>
        <dsp:cNvSpPr/>
      </dsp:nvSpPr>
      <dsp:spPr>
        <a:xfrm>
          <a:off x="5681464"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5AF70535-EEC6-40D4-9211-96F7E47D2533}">
      <dsp:nvSpPr>
        <dsp:cNvPr id="0" name=""/>
        <dsp:cNvSpPr/>
      </dsp:nvSpPr>
      <dsp:spPr>
        <a:xfrm>
          <a:off x="7362761" y="-47620"/>
          <a:ext cx="2381303" cy="2504167"/>
        </a:xfrm>
        <a:prstGeom prst="roundRect">
          <a:avLst>
            <a:gd name="adj" fmla="val 10000"/>
          </a:avLst>
        </a:prstGeom>
        <a:solidFill>
          <a:schemeClr val="bg2">
            <a:lumMod val="75000"/>
            <a:alpha val="87000"/>
          </a:schemeClr>
        </a:solidFill>
        <a:ln w="38100"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0" numCol="1" spcCol="1270" anchor="b" anchorCtr="1">
          <a:noAutofit/>
        </a:bodyPr>
        <a:lstStyle/>
        <a:p>
          <a:pPr marL="0" lvl="0" indent="0" algn="ctr" defTabSz="488950">
            <a:lnSpc>
              <a:spcPct val="90000"/>
            </a:lnSpc>
            <a:spcBef>
              <a:spcPct val="0"/>
            </a:spcBef>
            <a:spcAft>
              <a:spcPct val="35000"/>
            </a:spcAft>
            <a:buNone/>
          </a:pPr>
          <a:r>
            <a:rPr lang="de-DE" sz="1800" b="1" kern="1200" dirty="0" err="1">
              <a:ln>
                <a:noFill/>
              </a:ln>
              <a:solidFill>
                <a:schemeClr val="bg1"/>
              </a:solidFill>
              <a:latin typeface="Bahnschrift" panose="020B0502040204020203" pitchFamily="34" charset="0"/>
              <a:ea typeface="+mn-ea"/>
              <a:cs typeface="+mn-cs"/>
            </a:rPr>
            <a:t>Logist</a:t>
          </a:r>
          <a:r>
            <a:rPr lang="de-DE" sz="1800" b="1" kern="1200" dirty="0">
              <a:ln>
                <a:noFill/>
              </a:ln>
              <a:solidFill>
                <a:schemeClr val="bg1"/>
              </a:solidFill>
              <a:latin typeface="Bahnschrift" panose="020B0502040204020203" pitchFamily="34" charset="0"/>
              <a:ea typeface="+mn-ea"/>
              <a:cs typeface="+mn-cs"/>
            </a:rPr>
            <a:t>. Regression</a:t>
          </a:r>
        </a:p>
      </dsp:txBody>
      <dsp:txXfrm>
        <a:off x="7362761" y="954045"/>
        <a:ext cx="2381303" cy="1001666"/>
      </dsp:txXfrm>
    </dsp:sp>
    <dsp:sp modelId="{1F45BD2E-A323-464E-AAA4-F30EE8DB14B7}">
      <dsp:nvSpPr>
        <dsp:cNvPr id="0" name=""/>
        <dsp:cNvSpPr/>
      </dsp:nvSpPr>
      <dsp:spPr>
        <a:xfrm>
          <a:off x="8134207"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D68B89A9-6E2B-4593-95C7-44E9E66BD232}">
      <dsp:nvSpPr>
        <dsp:cNvPr id="0" name=""/>
        <dsp:cNvSpPr/>
      </dsp:nvSpPr>
      <dsp:spPr>
        <a:xfrm>
          <a:off x="-15" y="1723618"/>
          <a:ext cx="9744106" cy="832050"/>
        </a:xfrm>
        <a:prstGeom prst="mathPlus">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A42C44-F8F4-473B-B520-6CACC60A46E6}">
      <dsp:nvSpPr>
        <dsp:cNvPr id="0" name=""/>
        <dsp:cNvSpPr/>
      </dsp:nvSpPr>
      <dsp:spPr>
        <a:xfrm>
          <a:off x="59423" y="-51502"/>
          <a:ext cx="2381303" cy="2504167"/>
        </a:xfrm>
        <a:prstGeom prst="roundRect">
          <a:avLst>
            <a:gd name="adj" fmla="val 10000"/>
          </a:avLst>
        </a:prstGeom>
        <a:solidFill>
          <a:schemeClr val="bg2">
            <a:lumMod val="75000"/>
            <a:alpha val="87000"/>
          </a:schemeClr>
        </a:solidFill>
        <a:ln w="38100"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0" numCol="1" spcCol="1270" anchor="b" anchorCtr="1">
          <a:noAutofit/>
        </a:bodyPr>
        <a:lstStyle/>
        <a:p>
          <a:pPr marL="0" lvl="0" indent="0" algn="ctr" defTabSz="488950">
            <a:lnSpc>
              <a:spcPct val="90000"/>
            </a:lnSpc>
            <a:spcBef>
              <a:spcPct val="0"/>
            </a:spcBef>
            <a:spcAft>
              <a:spcPct val="35000"/>
            </a:spcAft>
            <a:buNone/>
          </a:pPr>
          <a:r>
            <a:rPr lang="de-DE" sz="1800" b="1" kern="1200" dirty="0">
              <a:ln>
                <a:noFill/>
              </a:ln>
              <a:solidFill>
                <a:schemeClr val="bg1"/>
              </a:solidFill>
              <a:latin typeface="Bahnschrift Light" panose="020B0502040204020203" pitchFamily="34" charset="0"/>
              <a:ea typeface="+mn-ea"/>
              <a:cs typeface="+mn-cs"/>
            </a:rPr>
            <a:t>Naive Bayes</a:t>
          </a:r>
        </a:p>
      </dsp:txBody>
      <dsp:txXfrm>
        <a:off x="59423" y="950164"/>
        <a:ext cx="2381303" cy="1001666"/>
      </dsp:txXfrm>
    </dsp:sp>
    <dsp:sp modelId="{66A9EFEE-0402-486F-9825-39082474459A}">
      <dsp:nvSpPr>
        <dsp:cNvPr id="0" name=""/>
        <dsp:cNvSpPr/>
      </dsp:nvSpPr>
      <dsp:spPr>
        <a:xfrm>
          <a:off x="775979"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2">
          <a:schemeClr val="accent2"/>
        </a:lnRef>
        <a:fillRef idx="1">
          <a:schemeClr val="lt1"/>
        </a:fillRef>
        <a:effectRef idx="0">
          <a:schemeClr val="accent2"/>
        </a:effectRef>
        <a:fontRef idx="minor">
          <a:schemeClr val="dk1"/>
        </a:fontRef>
      </dsp:style>
    </dsp:sp>
    <dsp:sp modelId="{2F33BDDD-D3CC-4127-9F93-5D415F28BD62}">
      <dsp:nvSpPr>
        <dsp:cNvPr id="0" name=""/>
        <dsp:cNvSpPr/>
      </dsp:nvSpPr>
      <dsp:spPr>
        <a:xfrm>
          <a:off x="2455014" y="-51502"/>
          <a:ext cx="2381303" cy="2504167"/>
        </a:xfrm>
        <a:prstGeom prst="roundRect">
          <a:avLst>
            <a:gd name="adj" fmla="val 10000"/>
          </a:avLst>
        </a:prstGeom>
        <a:solidFill>
          <a:schemeClr val="bg2">
            <a:lumMod val="75000"/>
            <a:alpha val="87000"/>
          </a:schemeClr>
        </a:solidFill>
        <a:ln w="38100"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0" numCol="1" spcCol="1270" anchor="b" anchorCtr="1">
          <a:noAutofit/>
        </a:bodyPr>
        <a:lstStyle/>
        <a:p>
          <a:pPr marL="0" lvl="0" indent="0" algn="ctr" defTabSz="800100">
            <a:lnSpc>
              <a:spcPct val="90000"/>
            </a:lnSpc>
            <a:spcBef>
              <a:spcPct val="0"/>
            </a:spcBef>
            <a:spcAft>
              <a:spcPct val="35000"/>
            </a:spcAft>
            <a:buNone/>
          </a:pPr>
          <a:r>
            <a:rPr lang="de-DE" sz="1800" b="1" kern="1200" dirty="0">
              <a:ln>
                <a:noFill/>
              </a:ln>
              <a:solidFill>
                <a:schemeClr val="bg1"/>
              </a:solidFill>
              <a:latin typeface="Bahnschrift Light Condensed" panose="020B0502040204020203" pitchFamily="34" charset="0"/>
            </a:rPr>
            <a:t>Support Vektor </a:t>
          </a:r>
          <a:r>
            <a:rPr lang="de-DE" sz="1800" b="1" kern="1200" dirty="0" err="1">
              <a:ln>
                <a:noFill/>
              </a:ln>
              <a:solidFill>
                <a:schemeClr val="bg1"/>
              </a:solidFill>
              <a:latin typeface="Bahnschrift Light Condensed" panose="020B0502040204020203" pitchFamily="34" charset="0"/>
            </a:rPr>
            <a:t>Machine</a:t>
          </a:r>
          <a:endParaRPr lang="de-DE" sz="1800" b="1" kern="1200" dirty="0">
            <a:ln>
              <a:noFill/>
            </a:ln>
            <a:solidFill>
              <a:schemeClr val="bg1"/>
            </a:solidFill>
            <a:latin typeface="Bahnschrift Light Condensed" panose="020B0502040204020203" pitchFamily="34" charset="0"/>
            <a:ea typeface="+mn-ea"/>
            <a:cs typeface="+mn-cs"/>
          </a:endParaRPr>
        </a:p>
      </dsp:txBody>
      <dsp:txXfrm>
        <a:off x="2455014" y="950164"/>
        <a:ext cx="2381303" cy="1001666"/>
      </dsp:txXfrm>
    </dsp:sp>
    <dsp:sp modelId="{BD862FD2-0C4F-4919-821A-BA749406A72E}">
      <dsp:nvSpPr>
        <dsp:cNvPr id="0" name=""/>
        <dsp:cNvSpPr/>
      </dsp:nvSpPr>
      <dsp:spPr>
        <a:xfrm>
          <a:off x="3228722"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4206A5B0-FA6B-4175-992D-F57E39C38963}">
      <dsp:nvSpPr>
        <dsp:cNvPr id="0" name=""/>
        <dsp:cNvSpPr/>
      </dsp:nvSpPr>
      <dsp:spPr>
        <a:xfrm>
          <a:off x="4907757" y="-51502"/>
          <a:ext cx="2381303" cy="2504167"/>
        </a:xfrm>
        <a:prstGeom prst="roundRect">
          <a:avLst>
            <a:gd name="adj" fmla="val 10000"/>
          </a:avLst>
        </a:prstGeom>
        <a:solidFill>
          <a:srgbClr val="FE8533">
            <a:alpha val="87000"/>
          </a:srgb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0" numCol="1" spcCol="1270" anchor="b" anchorCtr="1">
          <a:noAutofit/>
        </a:bodyPr>
        <a:lstStyle/>
        <a:p>
          <a:pPr marL="0" lvl="0" indent="0" algn="ctr" defTabSz="800100">
            <a:lnSpc>
              <a:spcPct val="90000"/>
            </a:lnSpc>
            <a:spcBef>
              <a:spcPct val="0"/>
            </a:spcBef>
            <a:spcAft>
              <a:spcPct val="35000"/>
            </a:spcAft>
            <a:buNone/>
          </a:pPr>
          <a:r>
            <a:rPr lang="de-DE" sz="1800" b="1" kern="1200" dirty="0" err="1">
              <a:ln>
                <a:noFill/>
              </a:ln>
              <a:solidFill>
                <a:schemeClr val="bg1"/>
              </a:solidFill>
              <a:latin typeface="Bahnschrift Light Condensed" panose="020B0502040204020203" pitchFamily="34" charset="0"/>
              <a:ea typeface="+mn-ea"/>
              <a:cs typeface="+mn-cs"/>
            </a:rPr>
            <a:t>Decision</a:t>
          </a:r>
          <a:r>
            <a:rPr lang="de-DE" sz="1800" b="1" kern="1200" dirty="0">
              <a:ln>
                <a:noFill/>
              </a:ln>
              <a:solidFill>
                <a:schemeClr val="bg1"/>
              </a:solidFill>
              <a:latin typeface="Bahnschrift Light Condensed" panose="020B0502040204020203" pitchFamily="34" charset="0"/>
              <a:ea typeface="+mn-ea"/>
              <a:cs typeface="+mn-cs"/>
            </a:rPr>
            <a:t> </a:t>
          </a:r>
          <a:r>
            <a:rPr lang="de-DE" sz="1800" b="1" kern="1200" dirty="0" err="1">
              <a:ln>
                <a:noFill/>
              </a:ln>
              <a:solidFill>
                <a:schemeClr val="bg1"/>
              </a:solidFill>
              <a:latin typeface="Bahnschrift Light Condensed" panose="020B0502040204020203" pitchFamily="34" charset="0"/>
              <a:ea typeface="+mn-ea"/>
              <a:cs typeface="+mn-cs"/>
            </a:rPr>
            <a:t>Tree</a:t>
          </a:r>
          <a:endParaRPr lang="de-DE" sz="1800" b="1" kern="1200" dirty="0">
            <a:ln>
              <a:noFill/>
            </a:ln>
            <a:solidFill>
              <a:schemeClr val="bg1"/>
            </a:solidFill>
            <a:latin typeface="Bahnschrift Light Condensed" panose="020B0502040204020203" pitchFamily="34" charset="0"/>
            <a:ea typeface="+mn-ea"/>
            <a:cs typeface="+mn-cs"/>
          </a:endParaRPr>
        </a:p>
      </dsp:txBody>
      <dsp:txXfrm>
        <a:off x="4907757" y="950164"/>
        <a:ext cx="2381303" cy="1001666"/>
      </dsp:txXfrm>
    </dsp:sp>
    <dsp:sp modelId="{829B97BA-0AD1-4975-A9FD-1E000C91CBEA}">
      <dsp:nvSpPr>
        <dsp:cNvPr id="0" name=""/>
        <dsp:cNvSpPr/>
      </dsp:nvSpPr>
      <dsp:spPr>
        <a:xfrm>
          <a:off x="5681464"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5AF70535-EEC6-40D4-9211-96F7E47D2533}">
      <dsp:nvSpPr>
        <dsp:cNvPr id="0" name=""/>
        <dsp:cNvSpPr/>
      </dsp:nvSpPr>
      <dsp:spPr>
        <a:xfrm>
          <a:off x="7362761" y="-51502"/>
          <a:ext cx="2381303" cy="2504167"/>
        </a:xfrm>
        <a:prstGeom prst="roundRect">
          <a:avLst>
            <a:gd name="adj" fmla="val 10000"/>
          </a:avLst>
        </a:prstGeom>
        <a:solidFill>
          <a:schemeClr val="bg2">
            <a:lumMod val="75000"/>
            <a:alpha val="87000"/>
          </a:schemeClr>
        </a:solidFill>
        <a:ln w="38100"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0" numCol="1" spcCol="1270" anchor="b" anchorCtr="1">
          <a:noAutofit/>
        </a:bodyPr>
        <a:lstStyle/>
        <a:p>
          <a:pPr marL="0" lvl="0" indent="0" algn="ctr" defTabSz="488950">
            <a:lnSpc>
              <a:spcPct val="90000"/>
            </a:lnSpc>
            <a:spcBef>
              <a:spcPct val="0"/>
            </a:spcBef>
            <a:spcAft>
              <a:spcPct val="35000"/>
            </a:spcAft>
            <a:buNone/>
          </a:pPr>
          <a:r>
            <a:rPr lang="de-DE" sz="1800" b="1" kern="1200" dirty="0">
              <a:ln>
                <a:noFill/>
              </a:ln>
              <a:solidFill>
                <a:schemeClr val="bg1"/>
              </a:solidFill>
              <a:latin typeface="Bahnschrift Light Condensed" panose="020B0502040204020203" pitchFamily="34" charset="0"/>
              <a:ea typeface="+mn-ea"/>
              <a:cs typeface="+mn-cs"/>
            </a:rPr>
            <a:t>Neuronales Netz</a:t>
          </a:r>
        </a:p>
      </dsp:txBody>
      <dsp:txXfrm>
        <a:off x="7362761" y="950164"/>
        <a:ext cx="2381303" cy="1001666"/>
      </dsp:txXfrm>
    </dsp:sp>
    <dsp:sp modelId="{1F45BD2E-A323-464E-AAA4-F30EE8DB14B7}">
      <dsp:nvSpPr>
        <dsp:cNvPr id="0" name=""/>
        <dsp:cNvSpPr/>
      </dsp:nvSpPr>
      <dsp:spPr>
        <a:xfrm>
          <a:off x="8134207"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D68B89A9-6E2B-4593-95C7-44E9E66BD232}">
      <dsp:nvSpPr>
        <dsp:cNvPr id="0" name=""/>
        <dsp:cNvSpPr/>
      </dsp:nvSpPr>
      <dsp:spPr>
        <a:xfrm>
          <a:off x="-15" y="1723618"/>
          <a:ext cx="9744106" cy="832050"/>
        </a:xfrm>
        <a:prstGeom prst="mathPlus">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A42C44-F8F4-473B-B520-6CACC60A46E6}">
      <dsp:nvSpPr>
        <dsp:cNvPr id="0" name=""/>
        <dsp:cNvSpPr/>
      </dsp:nvSpPr>
      <dsp:spPr>
        <a:xfrm>
          <a:off x="59423" y="-51502"/>
          <a:ext cx="2381303" cy="2504167"/>
        </a:xfrm>
        <a:prstGeom prst="roundRect">
          <a:avLst>
            <a:gd name="adj" fmla="val 10000"/>
          </a:avLst>
        </a:prstGeom>
        <a:solidFill>
          <a:schemeClr val="bg2">
            <a:lumMod val="75000"/>
            <a:alpha val="87000"/>
          </a:schemeClr>
        </a:solidFill>
        <a:ln w="38100"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0" numCol="1" spcCol="1270" anchor="b" anchorCtr="1">
          <a:noAutofit/>
        </a:bodyPr>
        <a:lstStyle/>
        <a:p>
          <a:pPr marL="0" lvl="0" indent="0" algn="ctr" defTabSz="488950">
            <a:lnSpc>
              <a:spcPct val="90000"/>
            </a:lnSpc>
            <a:spcBef>
              <a:spcPct val="0"/>
            </a:spcBef>
            <a:spcAft>
              <a:spcPct val="35000"/>
            </a:spcAft>
            <a:buNone/>
          </a:pPr>
          <a:r>
            <a:rPr lang="de-DE" sz="1800" b="1" kern="1200" dirty="0">
              <a:ln>
                <a:noFill/>
              </a:ln>
              <a:solidFill>
                <a:schemeClr val="bg1"/>
              </a:solidFill>
              <a:latin typeface="Bahnschrift" panose="020B0502040204020203" pitchFamily="34" charset="0"/>
              <a:ea typeface="+mn-ea"/>
              <a:cs typeface="+mn-cs"/>
            </a:rPr>
            <a:t>k-</a:t>
          </a:r>
          <a:r>
            <a:rPr lang="de-DE" sz="1800" b="1" kern="1200" dirty="0" err="1">
              <a:ln>
                <a:noFill/>
              </a:ln>
              <a:solidFill>
                <a:schemeClr val="bg1"/>
              </a:solidFill>
              <a:latin typeface="Bahnschrift" panose="020B0502040204020203" pitchFamily="34" charset="0"/>
              <a:ea typeface="+mn-ea"/>
              <a:cs typeface="+mn-cs"/>
            </a:rPr>
            <a:t>Means</a:t>
          </a:r>
          <a:r>
            <a:rPr lang="de-DE" sz="1800" b="1" kern="1200" dirty="0">
              <a:ln>
                <a:noFill/>
              </a:ln>
              <a:solidFill>
                <a:schemeClr val="bg1"/>
              </a:solidFill>
              <a:latin typeface="Bahnschrift" panose="020B0502040204020203" pitchFamily="34" charset="0"/>
              <a:ea typeface="+mn-ea"/>
              <a:cs typeface="+mn-cs"/>
            </a:rPr>
            <a:t> </a:t>
          </a:r>
        </a:p>
      </dsp:txBody>
      <dsp:txXfrm>
        <a:off x="59423" y="950164"/>
        <a:ext cx="2381303" cy="1001666"/>
      </dsp:txXfrm>
    </dsp:sp>
    <dsp:sp modelId="{66A9EFEE-0402-486F-9825-39082474459A}">
      <dsp:nvSpPr>
        <dsp:cNvPr id="0" name=""/>
        <dsp:cNvSpPr/>
      </dsp:nvSpPr>
      <dsp:spPr>
        <a:xfrm>
          <a:off x="775979"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2">
          <a:schemeClr val="accent2"/>
        </a:lnRef>
        <a:fillRef idx="1">
          <a:schemeClr val="lt1"/>
        </a:fillRef>
        <a:effectRef idx="0">
          <a:schemeClr val="accent2"/>
        </a:effectRef>
        <a:fontRef idx="minor">
          <a:schemeClr val="dk1"/>
        </a:fontRef>
      </dsp:style>
    </dsp:sp>
    <dsp:sp modelId="{2F33BDDD-D3CC-4127-9F93-5D415F28BD62}">
      <dsp:nvSpPr>
        <dsp:cNvPr id="0" name=""/>
        <dsp:cNvSpPr/>
      </dsp:nvSpPr>
      <dsp:spPr>
        <a:xfrm>
          <a:off x="2455014" y="-51502"/>
          <a:ext cx="2381303" cy="2504167"/>
        </a:xfrm>
        <a:prstGeom prst="roundRect">
          <a:avLst>
            <a:gd name="adj" fmla="val 10000"/>
          </a:avLst>
        </a:prstGeom>
        <a:solidFill>
          <a:schemeClr val="bg2">
            <a:lumMod val="75000"/>
            <a:alpha val="87000"/>
          </a:schemeClr>
        </a:solidFill>
        <a:ln w="38100"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0" numCol="1" spcCol="1270" anchor="b" anchorCtr="1">
          <a:noAutofit/>
        </a:bodyPr>
        <a:lstStyle/>
        <a:p>
          <a:pPr marL="0" lvl="0" indent="0" algn="ctr" defTabSz="800100">
            <a:lnSpc>
              <a:spcPct val="90000"/>
            </a:lnSpc>
            <a:spcBef>
              <a:spcPct val="0"/>
            </a:spcBef>
            <a:spcAft>
              <a:spcPct val="35000"/>
            </a:spcAft>
            <a:buNone/>
          </a:pPr>
          <a:r>
            <a:rPr lang="de-DE" sz="1800" b="1" kern="1200" dirty="0">
              <a:ln>
                <a:noFill/>
              </a:ln>
              <a:solidFill>
                <a:schemeClr val="bg1"/>
              </a:solidFill>
              <a:latin typeface="Bahnschrift" panose="020B0502040204020203" pitchFamily="34" charset="0"/>
            </a:rPr>
            <a:t>KNN</a:t>
          </a:r>
          <a:endParaRPr lang="de-DE" sz="1800" b="1" kern="1200" dirty="0">
            <a:ln>
              <a:noFill/>
            </a:ln>
            <a:solidFill>
              <a:schemeClr val="bg1"/>
            </a:solidFill>
            <a:latin typeface="Bahnschrift" panose="020B0502040204020203" pitchFamily="34" charset="0"/>
            <a:ea typeface="+mn-ea"/>
            <a:cs typeface="+mn-cs"/>
          </a:endParaRPr>
        </a:p>
      </dsp:txBody>
      <dsp:txXfrm>
        <a:off x="2455014" y="950164"/>
        <a:ext cx="2381303" cy="1001666"/>
      </dsp:txXfrm>
    </dsp:sp>
    <dsp:sp modelId="{BD862FD2-0C4F-4919-821A-BA749406A72E}">
      <dsp:nvSpPr>
        <dsp:cNvPr id="0" name=""/>
        <dsp:cNvSpPr/>
      </dsp:nvSpPr>
      <dsp:spPr>
        <a:xfrm>
          <a:off x="3228722"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4206A5B0-FA6B-4175-992D-F57E39C38963}">
      <dsp:nvSpPr>
        <dsp:cNvPr id="0" name=""/>
        <dsp:cNvSpPr/>
      </dsp:nvSpPr>
      <dsp:spPr>
        <a:xfrm>
          <a:off x="4907757" y="-51502"/>
          <a:ext cx="2381303" cy="2504167"/>
        </a:xfrm>
        <a:prstGeom prst="roundRect">
          <a:avLst>
            <a:gd name="adj" fmla="val 10000"/>
          </a:avLst>
        </a:prstGeom>
        <a:solidFill>
          <a:schemeClr val="bg2">
            <a:lumMod val="75000"/>
            <a:alpha val="8700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0" numCol="1" spcCol="1270" anchor="b" anchorCtr="1">
          <a:noAutofit/>
        </a:bodyPr>
        <a:lstStyle/>
        <a:p>
          <a:pPr marL="0" lvl="0" indent="0" algn="ctr" defTabSz="800100">
            <a:lnSpc>
              <a:spcPct val="90000"/>
            </a:lnSpc>
            <a:spcBef>
              <a:spcPct val="0"/>
            </a:spcBef>
            <a:spcAft>
              <a:spcPct val="35000"/>
            </a:spcAft>
            <a:buNone/>
          </a:pPr>
          <a:r>
            <a:rPr lang="de-DE" sz="1800" b="1" kern="1200" dirty="0">
              <a:ln>
                <a:noFill/>
              </a:ln>
              <a:solidFill>
                <a:schemeClr val="bg1"/>
              </a:solidFill>
              <a:latin typeface="Bahnschrift" panose="020B0502040204020203" pitchFamily="34" charset="0"/>
            </a:rPr>
            <a:t>Lineare </a:t>
          </a:r>
          <a:r>
            <a:rPr lang="de-DE" sz="1800" b="1" kern="1200" dirty="0">
              <a:ln>
                <a:noFill/>
              </a:ln>
              <a:solidFill>
                <a:schemeClr val="bg1"/>
              </a:solidFill>
              <a:latin typeface="Bahnschrift" panose="020B0502040204020203" pitchFamily="34" charset="0"/>
              <a:ea typeface="+mn-ea"/>
              <a:cs typeface="+mn-cs"/>
            </a:rPr>
            <a:t>Regression</a:t>
          </a:r>
        </a:p>
      </dsp:txBody>
      <dsp:txXfrm>
        <a:off x="4907757" y="950164"/>
        <a:ext cx="2381303" cy="1001666"/>
      </dsp:txXfrm>
    </dsp:sp>
    <dsp:sp modelId="{829B97BA-0AD1-4975-A9FD-1E000C91CBEA}">
      <dsp:nvSpPr>
        <dsp:cNvPr id="0" name=""/>
        <dsp:cNvSpPr/>
      </dsp:nvSpPr>
      <dsp:spPr>
        <a:xfrm>
          <a:off x="5681464"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5AF70535-EEC6-40D4-9211-96F7E47D2533}">
      <dsp:nvSpPr>
        <dsp:cNvPr id="0" name=""/>
        <dsp:cNvSpPr/>
      </dsp:nvSpPr>
      <dsp:spPr>
        <a:xfrm>
          <a:off x="7362761" y="-47620"/>
          <a:ext cx="2381303" cy="2504167"/>
        </a:xfrm>
        <a:prstGeom prst="roundRect">
          <a:avLst>
            <a:gd name="adj" fmla="val 10000"/>
          </a:avLst>
        </a:prstGeom>
        <a:solidFill>
          <a:srgbClr val="FE8533">
            <a:alpha val="87000"/>
          </a:srgbClr>
        </a:solidFill>
        <a:ln w="38100"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0" numCol="1" spcCol="1270" anchor="b" anchorCtr="1">
          <a:noAutofit/>
        </a:bodyPr>
        <a:lstStyle/>
        <a:p>
          <a:pPr marL="0" lvl="0" indent="0" algn="ctr" defTabSz="488950">
            <a:lnSpc>
              <a:spcPct val="90000"/>
            </a:lnSpc>
            <a:spcBef>
              <a:spcPct val="0"/>
            </a:spcBef>
            <a:spcAft>
              <a:spcPct val="35000"/>
            </a:spcAft>
            <a:buNone/>
          </a:pPr>
          <a:r>
            <a:rPr lang="de-DE" sz="1800" b="1" kern="1200" dirty="0" err="1">
              <a:ln>
                <a:noFill/>
              </a:ln>
              <a:solidFill>
                <a:schemeClr val="bg1"/>
              </a:solidFill>
              <a:latin typeface="Bahnschrift" panose="020B0502040204020203" pitchFamily="34" charset="0"/>
              <a:ea typeface="+mn-ea"/>
              <a:cs typeface="+mn-cs"/>
            </a:rPr>
            <a:t>Logist</a:t>
          </a:r>
          <a:r>
            <a:rPr lang="de-DE" sz="1800" b="1" kern="1200" dirty="0">
              <a:ln>
                <a:noFill/>
              </a:ln>
              <a:solidFill>
                <a:schemeClr val="bg1"/>
              </a:solidFill>
              <a:latin typeface="Bahnschrift" panose="020B0502040204020203" pitchFamily="34" charset="0"/>
              <a:ea typeface="+mn-ea"/>
              <a:cs typeface="+mn-cs"/>
            </a:rPr>
            <a:t>. Regression</a:t>
          </a:r>
        </a:p>
      </dsp:txBody>
      <dsp:txXfrm>
        <a:off x="7362761" y="954045"/>
        <a:ext cx="2381303" cy="1001666"/>
      </dsp:txXfrm>
    </dsp:sp>
    <dsp:sp modelId="{1F45BD2E-A323-464E-AAA4-F30EE8DB14B7}">
      <dsp:nvSpPr>
        <dsp:cNvPr id="0" name=""/>
        <dsp:cNvSpPr/>
      </dsp:nvSpPr>
      <dsp:spPr>
        <a:xfrm>
          <a:off x="8134207"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D68B89A9-6E2B-4593-95C7-44E9E66BD232}">
      <dsp:nvSpPr>
        <dsp:cNvPr id="0" name=""/>
        <dsp:cNvSpPr/>
      </dsp:nvSpPr>
      <dsp:spPr>
        <a:xfrm>
          <a:off x="-15" y="1723618"/>
          <a:ext cx="9744106" cy="832050"/>
        </a:xfrm>
        <a:prstGeom prst="mathPlus">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A42C44-F8F4-473B-B520-6CACC60A46E6}">
      <dsp:nvSpPr>
        <dsp:cNvPr id="0" name=""/>
        <dsp:cNvSpPr/>
      </dsp:nvSpPr>
      <dsp:spPr>
        <a:xfrm>
          <a:off x="59423" y="-51502"/>
          <a:ext cx="2381303" cy="2504167"/>
        </a:xfrm>
        <a:prstGeom prst="roundRect">
          <a:avLst>
            <a:gd name="adj" fmla="val 10000"/>
          </a:avLst>
        </a:prstGeom>
        <a:solidFill>
          <a:schemeClr val="bg2">
            <a:lumMod val="75000"/>
            <a:alpha val="87000"/>
          </a:schemeClr>
        </a:solidFill>
        <a:ln w="38100"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0" numCol="1" spcCol="1270" anchor="b" anchorCtr="1">
          <a:noAutofit/>
        </a:bodyPr>
        <a:lstStyle/>
        <a:p>
          <a:pPr marL="0" lvl="0" indent="0" algn="ctr" defTabSz="488950">
            <a:lnSpc>
              <a:spcPct val="90000"/>
            </a:lnSpc>
            <a:spcBef>
              <a:spcPct val="0"/>
            </a:spcBef>
            <a:spcAft>
              <a:spcPct val="35000"/>
            </a:spcAft>
            <a:buNone/>
          </a:pPr>
          <a:r>
            <a:rPr lang="de-DE" sz="1800" b="1" kern="1200" dirty="0">
              <a:ln>
                <a:noFill/>
              </a:ln>
              <a:solidFill>
                <a:schemeClr val="bg1"/>
              </a:solidFill>
              <a:latin typeface="Bahnschrift Light" panose="020B0502040204020203" pitchFamily="34" charset="0"/>
              <a:ea typeface="+mn-ea"/>
              <a:cs typeface="+mn-cs"/>
            </a:rPr>
            <a:t>Naive Bayes</a:t>
          </a:r>
        </a:p>
      </dsp:txBody>
      <dsp:txXfrm>
        <a:off x="59423" y="950164"/>
        <a:ext cx="2381303" cy="1001666"/>
      </dsp:txXfrm>
    </dsp:sp>
    <dsp:sp modelId="{66A9EFEE-0402-486F-9825-39082474459A}">
      <dsp:nvSpPr>
        <dsp:cNvPr id="0" name=""/>
        <dsp:cNvSpPr/>
      </dsp:nvSpPr>
      <dsp:spPr>
        <a:xfrm>
          <a:off x="775979"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2">
          <a:schemeClr val="accent2"/>
        </a:lnRef>
        <a:fillRef idx="1">
          <a:schemeClr val="lt1"/>
        </a:fillRef>
        <a:effectRef idx="0">
          <a:schemeClr val="accent2"/>
        </a:effectRef>
        <a:fontRef idx="minor">
          <a:schemeClr val="dk1"/>
        </a:fontRef>
      </dsp:style>
    </dsp:sp>
    <dsp:sp modelId="{2F33BDDD-D3CC-4127-9F93-5D415F28BD62}">
      <dsp:nvSpPr>
        <dsp:cNvPr id="0" name=""/>
        <dsp:cNvSpPr/>
      </dsp:nvSpPr>
      <dsp:spPr>
        <a:xfrm>
          <a:off x="2455014" y="-51502"/>
          <a:ext cx="2381303" cy="2504167"/>
        </a:xfrm>
        <a:prstGeom prst="roundRect">
          <a:avLst>
            <a:gd name="adj" fmla="val 10000"/>
          </a:avLst>
        </a:prstGeom>
        <a:solidFill>
          <a:schemeClr val="bg2">
            <a:lumMod val="75000"/>
            <a:alpha val="87000"/>
          </a:schemeClr>
        </a:solidFill>
        <a:ln w="38100"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0" numCol="1" spcCol="1270" anchor="b" anchorCtr="1">
          <a:noAutofit/>
        </a:bodyPr>
        <a:lstStyle/>
        <a:p>
          <a:pPr marL="0" lvl="0" indent="0" algn="ctr" defTabSz="800100">
            <a:lnSpc>
              <a:spcPct val="90000"/>
            </a:lnSpc>
            <a:spcBef>
              <a:spcPct val="0"/>
            </a:spcBef>
            <a:spcAft>
              <a:spcPct val="35000"/>
            </a:spcAft>
            <a:buNone/>
          </a:pPr>
          <a:r>
            <a:rPr lang="de-DE" sz="1800" b="1" kern="1200" dirty="0">
              <a:ln>
                <a:noFill/>
              </a:ln>
              <a:solidFill>
                <a:schemeClr val="bg1"/>
              </a:solidFill>
              <a:latin typeface="Bahnschrift Light Condensed" panose="020B0502040204020203" pitchFamily="34" charset="0"/>
            </a:rPr>
            <a:t>Support Vektor </a:t>
          </a:r>
          <a:r>
            <a:rPr lang="de-DE" sz="1800" b="1" kern="1200" dirty="0" err="1">
              <a:ln>
                <a:noFill/>
              </a:ln>
              <a:solidFill>
                <a:schemeClr val="bg1"/>
              </a:solidFill>
              <a:latin typeface="Bahnschrift Light Condensed" panose="020B0502040204020203" pitchFamily="34" charset="0"/>
            </a:rPr>
            <a:t>Machine</a:t>
          </a:r>
          <a:endParaRPr lang="de-DE" sz="1800" b="1" kern="1200" dirty="0">
            <a:ln>
              <a:noFill/>
            </a:ln>
            <a:solidFill>
              <a:schemeClr val="bg1"/>
            </a:solidFill>
            <a:latin typeface="Bahnschrift Light Condensed" panose="020B0502040204020203" pitchFamily="34" charset="0"/>
            <a:ea typeface="+mn-ea"/>
            <a:cs typeface="+mn-cs"/>
          </a:endParaRPr>
        </a:p>
      </dsp:txBody>
      <dsp:txXfrm>
        <a:off x="2455014" y="950164"/>
        <a:ext cx="2381303" cy="1001666"/>
      </dsp:txXfrm>
    </dsp:sp>
    <dsp:sp modelId="{BD862FD2-0C4F-4919-821A-BA749406A72E}">
      <dsp:nvSpPr>
        <dsp:cNvPr id="0" name=""/>
        <dsp:cNvSpPr/>
      </dsp:nvSpPr>
      <dsp:spPr>
        <a:xfrm>
          <a:off x="3228722"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4206A5B0-FA6B-4175-992D-F57E39C38963}">
      <dsp:nvSpPr>
        <dsp:cNvPr id="0" name=""/>
        <dsp:cNvSpPr/>
      </dsp:nvSpPr>
      <dsp:spPr>
        <a:xfrm>
          <a:off x="4907757" y="-51502"/>
          <a:ext cx="2381303" cy="2504167"/>
        </a:xfrm>
        <a:prstGeom prst="roundRect">
          <a:avLst>
            <a:gd name="adj" fmla="val 10000"/>
          </a:avLst>
        </a:prstGeom>
        <a:solidFill>
          <a:schemeClr val="bg2">
            <a:lumMod val="75000"/>
            <a:alpha val="8700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0" numCol="1" spcCol="1270" anchor="b" anchorCtr="1">
          <a:noAutofit/>
        </a:bodyPr>
        <a:lstStyle/>
        <a:p>
          <a:pPr marL="0" lvl="0" indent="0" algn="ctr" defTabSz="800100">
            <a:lnSpc>
              <a:spcPct val="90000"/>
            </a:lnSpc>
            <a:spcBef>
              <a:spcPct val="0"/>
            </a:spcBef>
            <a:spcAft>
              <a:spcPct val="35000"/>
            </a:spcAft>
            <a:buNone/>
          </a:pPr>
          <a:r>
            <a:rPr lang="de-DE" sz="1800" b="1" kern="1200" dirty="0" err="1">
              <a:ln>
                <a:noFill/>
              </a:ln>
              <a:solidFill>
                <a:schemeClr val="bg1"/>
              </a:solidFill>
              <a:latin typeface="Bahnschrift Light Condensed" panose="020B0502040204020203" pitchFamily="34" charset="0"/>
              <a:ea typeface="+mn-ea"/>
              <a:cs typeface="+mn-cs"/>
            </a:rPr>
            <a:t>Decision</a:t>
          </a:r>
          <a:r>
            <a:rPr lang="de-DE" sz="1800" b="1" kern="1200" dirty="0">
              <a:ln>
                <a:noFill/>
              </a:ln>
              <a:solidFill>
                <a:schemeClr val="bg1"/>
              </a:solidFill>
              <a:latin typeface="Bahnschrift Light Condensed" panose="020B0502040204020203" pitchFamily="34" charset="0"/>
              <a:ea typeface="+mn-ea"/>
              <a:cs typeface="+mn-cs"/>
            </a:rPr>
            <a:t> </a:t>
          </a:r>
          <a:r>
            <a:rPr lang="de-DE" sz="1800" b="1" kern="1200" dirty="0" err="1">
              <a:ln>
                <a:noFill/>
              </a:ln>
              <a:solidFill>
                <a:schemeClr val="bg1"/>
              </a:solidFill>
              <a:latin typeface="Bahnschrift Light Condensed" panose="020B0502040204020203" pitchFamily="34" charset="0"/>
              <a:ea typeface="+mn-ea"/>
              <a:cs typeface="+mn-cs"/>
            </a:rPr>
            <a:t>Tree</a:t>
          </a:r>
          <a:endParaRPr lang="de-DE" sz="1800" b="1" kern="1200" dirty="0">
            <a:ln>
              <a:noFill/>
            </a:ln>
            <a:solidFill>
              <a:schemeClr val="bg1"/>
            </a:solidFill>
            <a:latin typeface="Bahnschrift Light Condensed" panose="020B0502040204020203" pitchFamily="34" charset="0"/>
            <a:ea typeface="+mn-ea"/>
            <a:cs typeface="+mn-cs"/>
          </a:endParaRPr>
        </a:p>
      </dsp:txBody>
      <dsp:txXfrm>
        <a:off x="4907757" y="950164"/>
        <a:ext cx="2381303" cy="1001666"/>
      </dsp:txXfrm>
    </dsp:sp>
    <dsp:sp modelId="{829B97BA-0AD1-4975-A9FD-1E000C91CBEA}">
      <dsp:nvSpPr>
        <dsp:cNvPr id="0" name=""/>
        <dsp:cNvSpPr/>
      </dsp:nvSpPr>
      <dsp:spPr>
        <a:xfrm>
          <a:off x="5681464"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5AF70535-EEC6-40D4-9211-96F7E47D2533}">
      <dsp:nvSpPr>
        <dsp:cNvPr id="0" name=""/>
        <dsp:cNvSpPr/>
      </dsp:nvSpPr>
      <dsp:spPr>
        <a:xfrm>
          <a:off x="7362761" y="-51502"/>
          <a:ext cx="2381303" cy="2504167"/>
        </a:xfrm>
        <a:prstGeom prst="roundRect">
          <a:avLst>
            <a:gd name="adj" fmla="val 10000"/>
          </a:avLst>
        </a:prstGeom>
        <a:solidFill>
          <a:schemeClr val="bg2">
            <a:lumMod val="75000"/>
            <a:alpha val="87000"/>
          </a:schemeClr>
        </a:solidFill>
        <a:ln w="38100"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0" numCol="1" spcCol="1270" anchor="b" anchorCtr="1">
          <a:noAutofit/>
        </a:bodyPr>
        <a:lstStyle/>
        <a:p>
          <a:pPr marL="0" lvl="0" indent="0" algn="ctr" defTabSz="488950">
            <a:lnSpc>
              <a:spcPct val="90000"/>
            </a:lnSpc>
            <a:spcBef>
              <a:spcPct val="0"/>
            </a:spcBef>
            <a:spcAft>
              <a:spcPct val="35000"/>
            </a:spcAft>
            <a:buNone/>
          </a:pPr>
          <a:r>
            <a:rPr lang="de-DE" sz="1800" b="1" kern="1200" dirty="0">
              <a:ln>
                <a:noFill/>
              </a:ln>
              <a:solidFill>
                <a:schemeClr val="bg1"/>
              </a:solidFill>
              <a:latin typeface="Bahnschrift Light Condensed" panose="020B0502040204020203" pitchFamily="34" charset="0"/>
              <a:ea typeface="+mn-ea"/>
              <a:cs typeface="+mn-cs"/>
            </a:rPr>
            <a:t>Neuronales Netz</a:t>
          </a:r>
        </a:p>
      </dsp:txBody>
      <dsp:txXfrm>
        <a:off x="7362761" y="950164"/>
        <a:ext cx="2381303" cy="1001666"/>
      </dsp:txXfrm>
    </dsp:sp>
    <dsp:sp modelId="{1F45BD2E-A323-464E-AAA4-F30EE8DB14B7}">
      <dsp:nvSpPr>
        <dsp:cNvPr id="0" name=""/>
        <dsp:cNvSpPr/>
      </dsp:nvSpPr>
      <dsp:spPr>
        <a:xfrm>
          <a:off x="8134207"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D68B89A9-6E2B-4593-95C7-44E9E66BD232}">
      <dsp:nvSpPr>
        <dsp:cNvPr id="0" name=""/>
        <dsp:cNvSpPr/>
      </dsp:nvSpPr>
      <dsp:spPr>
        <a:xfrm>
          <a:off x="-15" y="1723618"/>
          <a:ext cx="9744106" cy="832050"/>
        </a:xfrm>
        <a:prstGeom prst="mathPlus">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A42C44-F8F4-473B-B520-6CACC60A46E6}">
      <dsp:nvSpPr>
        <dsp:cNvPr id="0" name=""/>
        <dsp:cNvSpPr/>
      </dsp:nvSpPr>
      <dsp:spPr>
        <a:xfrm>
          <a:off x="59423" y="-51502"/>
          <a:ext cx="2381303" cy="2504167"/>
        </a:xfrm>
        <a:prstGeom prst="roundRect">
          <a:avLst>
            <a:gd name="adj" fmla="val 10000"/>
          </a:avLst>
        </a:prstGeom>
        <a:solidFill>
          <a:schemeClr val="bg2">
            <a:lumMod val="75000"/>
            <a:alpha val="87000"/>
          </a:schemeClr>
        </a:solidFill>
        <a:ln w="38100"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0" numCol="1" spcCol="1270" anchor="b" anchorCtr="1">
          <a:noAutofit/>
        </a:bodyPr>
        <a:lstStyle/>
        <a:p>
          <a:pPr marL="0" lvl="0" indent="0" algn="ctr" defTabSz="488950">
            <a:lnSpc>
              <a:spcPct val="90000"/>
            </a:lnSpc>
            <a:spcBef>
              <a:spcPct val="0"/>
            </a:spcBef>
            <a:spcAft>
              <a:spcPct val="35000"/>
            </a:spcAft>
            <a:buNone/>
          </a:pPr>
          <a:r>
            <a:rPr lang="de-DE" sz="1800" b="1" kern="1200" dirty="0">
              <a:ln>
                <a:noFill/>
              </a:ln>
              <a:solidFill>
                <a:schemeClr val="bg1"/>
              </a:solidFill>
              <a:latin typeface="Bahnschrift" panose="020B0502040204020203" pitchFamily="34" charset="0"/>
              <a:ea typeface="+mn-ea"/>
              <a:cs typeface="+mn-cs"/>
            </a:rPr>
            <a:t>k-</a:t>
          </a:r>
          <a:r>
            <a:rPr lang="de-DE" sz="1800" b="1" kern="1200" dirty="0" err="1">
              <a:ln>
                <a:noFill/>
              </a:ln>
              <a:solidFill>
                <a:schemeClr val="bg1"/>
              </a:solidFill>
              <a:latin typeface="Bahnschrift" panose="020B0502040204020203" pitchFamily="34" charset="0"/>
              <a:ea typeface="+mn-ea"/>
              <a:cs typeface="+mn-cs"/>
            </a:rPr>
            <a:t>Means</a:t>
          </a:r>
          <a:r>
            <a:rPr lang="de-DE" sz="1800" b="1" kern="1200" dirty="0">
              <a:ln>
                <a:noFill/>
              </a:ln>
              <a:solidFill>
                <a:schemeClr val="bg1"/>
              </a:solidFill>
              <a:latin typeface="Bahnschrift" panose="020B0502040204020203" pitchFamily="34" charset="0"/>
              <a:ea typeface="+mn-ea"/>
              <a:cs typeface="+mn-cs"/>
            </a:rPr>
            <a:t> </a:t>
          </a:r>
        </a:p>
      </dsp:txBody>
      <dsp:txXfrm>
        <a:off x="59423" y="950164"/>
        <a:ext cx="2381303" cy="1001666"/>
      </dsp:txXfrm>
    </dsp:sp>
    <dsp:sp modelId="{66A9EFEE-0402-486F-9825-39082474459A}">
      <dsp:nvSpPr>
        <dsp:cNvPr id="0" name=""/>
        <dsp:cNvSpPr/>
      </dsp:nvSpPr>
      <dsp:spPr>
        <a:xfrm>
          <a:off x="775979"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2">
          <a:schemeClr val="accent2"/>
        </a:lnRef>
        <a:fillRef idx="1">
          <a:schemeClr val="lt1"/>
        </a:fillRef>
        <a:effectRef idx="0">
          <a:schemeClr val="accent2"/>
        </a:effectRef>
        <a:fontRef idx="minor">
          <a:schemeClr val="dk1"/>
        </a:fontRef>
      </dsp:style>
    </dsp:sp>
    <dsp:sp modelId="{2F33BDDD-D3CC-4127-9F93-5D415F28BD62}">
      <dsp:nvSpPr>
        <dsp:cNvPr id="0" name=""/>
        <dsp:cNvSpPr/>
      </dsp:nvSpPr>
      <dsp:spPr>
        <a:xfrm>
          <a:off x="2455014" y="-51502"/>
          <a:ext cx="2381303" cy="2504167"/>
        </a:xfrm>
        <a:prstGeom prst="roundRect">
          <a:avLst>
            <a:gd name="adj" fmla="val 10000"/>
          </a:avLst>
        </a:prstGeom>
        <a:solidFill>
          <a:schemeClr val="bg2">
            <a:lumMod val="75000"/>
            <a:alpha val="87000"/>
          </a:schemeClr>
        </a:solidFill>
        <a:ln w="38100"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0" numCol="1" spcCol="1270" anchor="b" anchorCtr="1">
          <a:noAutofit/>
        </a:bodyPr>
        <a:lstStyle/>
        <a:p>
          <a:pPr marL="0" lvl="0" indent="0" algn="ctr" defTabSz="800100">
            <a:lnSpc>
              <a:spcPct val="90000"/>
            </a:lnSpc>
            <a:spcBef>
              <a:spcPct val="0"/>
            </a:spcBef>
            <a:spcAft>
              <a:spcPct val="35000"/>
            </a:spcAft>
            <a:buNone/>
          </a:pPr>
          <a:r>
            <a:rPr lang="de-DE" sz="1800" b="1" kern="1200" dirty="0">
              <a:ln>
                <a:noFill/>
              </a:ln>
              <a:solidFill>
                <a:schemeClr val="bg1"/>
              </a:solidFill>
              <a:latin typeface="Bahnschrift" panose="020B0502040204020203" pitchFamily="34" charset="0"/>
            </a:rPr>
            <a:t>KNN</a:t>
          </a:r>
          <a:endParaRPr lang="de-DE" sz="1800" b="1" kern="1200" dirty="0">
            <a:ln>
              <a:noFill/>
            </a:ln>
            <a:solidFill>
              <a:schemeClr val="bg1"/>
            </a:solidFill>
            <a:latin typeface="Bahnschrift" panose="020B0502040204020203" pitchFamily="34" charset="0"/>
            <a:ea typeface="+mn-ea"/>
            <a:cs typeface="+mn-cs"/>
          </a:endParaRPr>
        </a:p>
      </dsp:txBody>
      <dsp:txXfrm>
        <a:off x="2455014" y="950164"/>
        <a:ext cx="2381303" cy="1001666"/>
      </dsp:txXfrm>
    </dsp:sp>
    <dsp:sp modelId="{BD862FD2-0C4F-4919-821A-BA749406A72E}">
      <dsp:nvSpPr>
        <dsp:cNvPr id="0" name=""/>
        <dsp:cNvSpPr/>
      </dsp:nvSpPr>
      <dsp:spPr>
        <a:xfrm>
          <a:off x="3228722"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4206A5B0-FA6B-4175-992D-F57E39C38963}">
      <dsp:nvSpPr>
        <dsp:cNvPr id="0" name=""/>
        <dsp:cNvSpPr/>
      </dsp:nvSpPr>
      <dsp:spPr>
        <a:xfrm>
          <a:off x="4907757" y="-51502"/>
          <a:ext cx="2381303" cy="2504167"/>
        </a:xfrm>
        <a:prstGeom prst="roundRect">
          <a:avLst>
            <a:gd name="adj" fmla="val 10000"/>
          </a:avLst>
        </a:prstGeom>
        <a:solidFill>
          <a:schemeClr val="bg2">
            <a:lumMod val="75000"/>
            <a:alpha val="8700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0" numCol="1" spcCol="1270" anchor="b" anchorCtr="1">
          <a:noAutofit/>
        </a:bodyPr>
        <a:lstStyle/>
        <a:p>
          <a:pPr marL="0" lvl="0" indent="0" algn="ctr" defTabSz="800100">
            <a:lnSpc>
              <a:spcPct val="90000"/>
            </a:lnSpc>
            <a:spcBef>
              <a:spcPct val="0"/>
            </a:spcBef>
            <a:spcAft>
              <a:spcPct val="35000"/>
            </a:spcAft>
            <a:buNone/>
          </a:pPr>
          <a:r>
            <a:rPr lang="de-DE" sz="1800" b="1" kern="1200" dirty="0">
              <a:ln>
                <a:noFill/>
              </a:ln>
              <a:solidFill>
                <a:schemeClr val="bg1"/>
              </a:solidFill>
              <a:latin typeface="Bahnschrift" panose="020B0502040204020203" pitchFamily="34" charset="0"/>
            </a:rPr>
            <a:t>Lineare </a:t>
          </a:r>
          <a:r>
            <a:rPr lang="de-DE" sz="1800" b="1" kern="1200" dirty="0">
              <a:ln>
                <a:noFill/>
              </a:ln>
              <a:solidFill>
                <a:schemeClr val="bg1"/>
              </a:solidFill>
              <a:latin typeface="Bahnschrift" panose="020B0502040204020203" pitchFamily="34" charset="0"/>
              <a:ea typeface="+mn-ea"/>
              <a:cs typeface="+mn-cs"/>
            </a:rPr>
            <a:t>Regression</a:t>
          </a:r>
        </a:p>
      </dsp:txBody>
      <dsp:txXfrm>
        <a:off x="4907757" y="950164"/>
        <a:ext cx="2381303" cy="1001666"/>
      </dsp:txXfrm>
    </dsp:sp>
    <dsp:sp modelId="{829B97BA-0AD1-4975-A9FD-1E000C91CBEA}">
      <dsp:nvSpPr>
        <dsp:cNvPr id="0" name=""/>
        <dsp:cNvSpPr/>
      </dsp:nvSpPr>
      <dsp:spPr>
        <a:xfrm>
          <a:off x="5681464"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5AF70535-EEC6-40D4-9211-96F7E47D2533}">
      <dsp:nvSpPr>
        <dsp:cNvPr id="0" name=""/>
        <dsp:cNvSpPr/>
      </dsp:nvSpPr>
      <dsp:spPr>
        <a:xfrm>
          <a:off x="7362761" y="-47620"/>
          <a:ext cx="2381303" cy="2504167"/>
        </a:xfrm>
        <a:prstGeom prst="roundRect">
          <a:avLst>
            <a:gd name="adj" fmla="val 10000"/>
          </a:avLst>
        </a:prstGeom>
        <a:solidFill>
          <a:schemeClr val="bg2">
            <a:lumMod val="75000"/>
            <a:alpha val="87000"/>
          </a:schemeClr>
        </a:solidFill>
        <a:ln w="38100"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0" numCol="1" spcCol="1270" anchor="b" anchorCtr="1">
          <a:noAutofit/>
        </a:bodyPr>
        <a:lstStyle/>
        <a:p>
          <a:pPr marL="0" lvl="0" indent="0" algn="ctr" defTabSz="488950">
            <a:lnSpc>
              <a:spcPct val="90000"/>
            </a:lnSpc>
            <a:spcBef>
              <a:spcPct val="0"/>
            </a:spcBef>
            <a:spcAft>
              <a:spcPct val="35000"/>
            </a:spcAft>
            <a:buNone/>
          </a:pPr>
          <a:r>
            <a:rPr lang="de-DE" sz="1800" b="1" kern="1200" dirty="0" err="1">
              <a:ln>
                <a:noFill/>
              </a:ln>
              <a:solidFill>
                <a:schemeClr val="bg1"/>
              </a:solidFill>
              <a:latin typeface="Bahnschrift" panose="020B0502040204020203" pitchFamily="34" charset="0"/>
              <a:ea typeface="+mn-ea"/>
              <a:cs typeface="+mn-cs"/>
            </a:rPr>
            <a:t>Logist</a:t>
          </a:r>
          <a:r>
            <a:rPr lang="de-DE" sz="1800" b="1" kern="1200" dirty="0">
              <a:ln>
                <a:noFill/>
              </a:ln>
              <a:solidFill>
                <a:schemeClr val="bg1"/>
              </a:solidFill>
              <a:latin typeface="Bahnschrift" panose="020B0502040204020203" pitchFamily="34" charset="0"/>
              <a:ea typeface="+mn-ea"/>
              <a:cs typeface="+mn-cs"/>
            </a:rPr>
            <a:t>. Regression</a:t>
          </a:r>
        </a:p>
      </dsp:txBody>
      <dsp:txXfrm>
        <a:off x="7362761" y="954045"/>
        <a:ext cx="2381303" cy="1001666"/>
      </dsp:txXfrm>
    </dsp:sp>
    <dsp:sp modelId="{1F45BD2E-A323-464E-AAA4-F30EE8DB14B7}">
      <dsp:nvSpPr>
        <dsp:cNvPr id="0" name=""/>
        <dsp:cNvSpPr/>
      </dsp:nvSpPr>
      <dsp:spPr>
        <a:xfrm>
          <a:off x="8134207"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D68B89A9-6E2B-4593-95C7-44E9E66BD232}">
      <dsp:nvSpPr>
        <dsp:cNvPr id="0" name=""/>
        <dsp:cNvSpPr/>
      </dsp:nvSpPr>
      <dsp:spPr>
        <a:xfrm>
          <a:off x="-15" y="1723618"/>
          <a:ext cx="9744106" cy="832050"/>
        </a:xfrm>
        <a:prstGeom prst="mathPlus">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A42C44-F8F4-473B-B520-6CACC60A46E6}">
      <dsp:nvSpPr>
        <dsp:cNvPr id="0" name=""/>
        <dsp:cNvSpPr/>
      </dsp:nvSpPr>
      <dsp:spPr>
        <a:xfrm>
          <a:off x="59423" y="-51502"/>
          <a:ext cx="2381303" cy="2504167"/>
        </a:xfrm>
        <a:prstGeom prst="roundRect">
          <a:avLst>
            <a:gd name="adj" fmla="val 10000"/>
          </a:avLst>
        </a:prstGeom>
        <a:solidFill>
          <a:schemeClr val="bg2">
            <a:lumMod val="75000"/>
            <a:alpha val="87000"/>
          </a:schemeClr>
        </a:solidFill>
        <a:ln w="38100"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0" numCol="1" spcCol="1270" anchor="b" anchorCtr="1">
          <a:noAutofit/>
        </a:bodyPr>
        <a:lstStyle/>
        <a:p>
          <a:pPr marL="0" lvl="0" indent="0" algn="ctr" defTabSz="488950">
            <a:lnSpc>
              <a:spcPct val="90000"/>
            </a:lnSpc>
            <a:spcBef>
              <a:spcPct val="0"/>
            </a:spcBef>
            <a:spcAft>
              <a:spcPct val="35000"/>
            </a:spcAft>
            <a:buNone/>
          </a:pPr>
          <a:r>
            <a:rPr lang="de-DE" sz="1800" b="1" kern="1200" dirty="0">
              <a:ln>
                <a:noFill/>
              </a:ln>
              <a:solidFill>
                <a:schemeClr val="bg1"/>
              </a:solidFill>
              <a:latin typeface="Bahnschrift Light" panose="020B0502040204020203" pitchFamily="34" charset="0"/>
              <a:ea typeface="+mn-ea"/>
              <a:cs typeface="+mn-cs"/>
            </a:rPr>
            <a:t>Naive Bayes</a:t>
          </a:r>
        </a:p>
      </dsp:txBody>
      <dsp:txXfrm>
        <a:off x="59423" y="950164"/>
        <a:ext cx="2381303" cy="1001666"/>
      </dsp:txXfrm>
    </dsp:sp>
    <dsp:sp modelId="{66A9EFEE-0402-486F-9825-39082474459A}">
      <dsp:nvSpPr>
        <dsp:cNvPr id="0" name=""/>
        <dsp:cNvSpPr/>
      </dsp:nvSpPr>
      <dsp:spPr>
        <a:xfrm>
          <a:off x="775979"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2">
          <a:schemeClr val="accent2"/>
        </a:lnRef>
        <a:fillRef idx="1">
          <a:schemeClr val="lt1"/>
        </a:fillRef>
        <a:effectRef idx="0">
          <a:schemeClr val="accent2"/>
        </a:effectRef>
        <a:fontRef idx="minor">
          <a:schemeClr val="dk1"/>
        </a:fontRef>
      </dsp:style>
    </dsp:sp>
    <dsp:sp modelId="{2F33BDDD-D3CC-4127-9F93-5D415F28BD62}">
      <dsp:nvSpPr>
        <dsp:cNvPr id="0" name=""/>
        <dsp:cNvSpPr/>
      </dsp:nvSpPr>
      <dsp:spPr>
        <a:xfrm>
          <a:off x="2455014" y="-51502"/>
          <a:ext cx="2381303" cy="2504167"/>
        </a:xfrm>
        <a:prstGeom prst="roundRect">
          <a:avLst>
            <a:gd name="adj" fmla="val 10000"/>
          </a:avLst>
        </a:prstGeom>
        <a:solidFill>
          <a:srgbClr val="FE8533"/>
        </a:solidFill>
        <a:ln w="38100"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0" numCol="1" spcCol="1270" anchor="b" anchorCtr="1">
          <a:noAutofit/>
        </a:bodyPr>
        <a:lstStyle/>
        <a:p>
          <a:pPr marL="0" lvl="0" indent="0" algn="ctr" defTabSz="800100">
            <a:lnSpc>
              <a:spcPct val="90000"/>
            </a:lnSpc>
            <a:spcBef>
              <a:spcPct val="0"/>
            </a:spcBef>
            <a:spcAft>
              <a:spcPct val="35000"/>
            </a:spcAft>
            <a:buNone/>
          </a:pPr>
          <a:r>
            <a:rPr lang="de-DE" sz="1800" b="1" kern="1200" dirty="0">
              <a:ln>
                <a:noFill/>
              </a:ln>
              <a:solidFill>
                <a:schemeClr val="bg1"/>
              </a:solidFill>
              <a:latin typeface="Bahnschrift Light Condensed" panose="020B0502040204020203" pitchFamily="34" charset="0"/>
            </a:rPr>
            <a:t>Support Vektor </a:t>
          </a:r>
          <a:r>
            <a:rPr lang="de-DE" sz="1800" b="1" kern="1200" dirty="0" err="1">
              <a:ln>
                <a:noFill/>
              </a:ln>
              <a:solidFill>
                <a:schemeClr val="bg1"/>
              </a:solidFill>
              <a:latin typeface="Bahnschrift Light Condensed" panose="020B0502040204020203" pitchFamily="34" charset="0"/>
            </a:rPr>
            <a:t>Machine</a:t>
          </a:r>
          <a:endParaRPr lang="de-DE" sz="1800" b="1" kern="1200" dirty="0">
            <a:ln>
              <a:noFill/>
            </a:ln>
            <a:solidFill>
              <a:schemeClr val="bg1"/>
            </a:solidFill>
            <a:latin typeface="Bahnschrift Light Condensed" panose="020B0502040204020203" pitchFamily="34" charset="0"/>
            <a:ea typeface="+mn-ea"/>
            <a:cs typeface="+mn-cs"/>
          </a:endParaRPr>
        </a:p>
      </dsp:txBody>
      <dsp:txXfrm>
        <a:off x="2455014" y="950164"/>
        <a:ext cx="2381303" cy="1001666"/>
      </dsp:txXfrm>
    </dsp:sp>
    <dsp:sp modelId="{BD862FD2-0C4F-4919-821A-BA749406A72E}">
      <dsp:nvSpPr>
        <dsp:cNvPr id="0" name=""/>
        <dsp:cNvSpPr/>
      </dsp:nvSpPr>
      <dsp:spPr>
        <a:xfrm>
          <a:off x="3228722"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4206A5B0-FA6B-4175-992D-F57E39C38963}">
      <dsp:nvSpPr>
        <dsp:cNvPr id="0" name=""/>
        <dsp:cNvSpPr/>
      </dsp:nvSpPr>
      <dsp:spPr>
        <a:xfrm>
          <a:off x="4907757" y="-51502"/>
          <a:ext cx="2381303" cy="2504167"/>
        </a:xfrm>
        <a:prstGeom prst="roundRect">
          <a:avLst>
            <a:gd name="adj" fmla="val 10000"/>
          </a:avLst>
        </a:prstGeom>
        <a:solidFill>
          <a:schemeClr val="bg2">
            <a:lumMod val="75000"/>
            <a:alpha val="8700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0" numCol="1" spcCol="1270" anchor="b" anchorCtr="1">
          <a:noAutofit/>
        </a:bodyPr>
        <a:lstStyle/>
        <a:p>
          <a:pPr marL="0" lvl="0" indent="0" algn="ctr" defTabSz="800100">
            <a:lnSpc>
              <a:spcPct val="90000"/>
            </a:lnSpc>
            <a:spcBef>
              <a:spcPct val="0"/>
            </a:spcBef>
            <a:spcAft>
              <a:spcPct val="35000"/>
            </a:spcAft>
            <a:buNone/>
          </a:pPr>
          <a:r>
            <a:rPr lang="de-DE" sz="1800" b="1" kern="1200" dirty="0" err="1">
              <a:ln>
                <a:noFill/>
              </a:ln>
              <a:solidFill>
                <a:schemeClr val="bg1"/>
              </a:solidFill>
              <a:latin typeface="Bahnschrift Light Condensed" panose="020B0502040204020203" pitchFamily="34" charset="0"/>
              <a:ea typeface="+mn-ea"/>
              <a:cs typeface="+mn-cs"/>
            </a:rPr>
            <a:t>Decision</a:t>
          </a:r>
          <a:r>
            <a:rPr lang="de-DE" sz="1800" b="1" kern="1200" dirty="0">
              <a:ln>
                <a:noFill/>
              </a:ln>
              <a:solidFill>
                <a:schemeClr val="bg1"/>
              </a:solidFill>
              <a:latin typeface="Bahnschrift Light Condensed" panose="020B0502040204020203" pitchFamily="34" charset="0"/>
              <a:ea typeface="+mn-ea"/>
              <a:cs typeface="+mn-cs"/>
            </a:rPr>
            <a:t> </a:t>
          </a:r>
          <a:r>
            <a:rPr lang="de-DE" sz="1800" b="1" kern="1200" dirty="0" err="1">
              <a:ln>
                <a:noFill/>
              </a:ln>
              <a:solidFill>
                <a:schemeClr val="bg1"/>
              </a:solidFill>
              <a:latin typeface="Bahnschrift Light Condensed" panose="020B0502040204020203" pitchFamily="34" charset="0"/>
              <a:ea typeface="+mn-ea"/>
              <a:cs typeface="+mn-cs"/>
            </a:rPr>
            <a:t>Tree</a:t>
          </a:r>
          <a:endParaRPr lang="de-DE" sz="1800" b="1" kern="1200" dirty="0">
            <a:ln>
              <a:noFill/>
            </a:ln>
            <a:solidFill>
              <a:schemeClr val="bg1"/>
            </a:solidFill>
            <a:latin typeface="Bahnschrift Light Condensed" panose="020B0502040204020203" pitchFamily="34" charset="0"/>
            <a:ea typeface="+mn-ea"/>
            <a:cs typeface="+mn-cs"/>
          </a:endParaRPr>
        </a:p>
      </dsp:txBody>
      <dsp:txXfrm>
        <a:off x="4907757" y="950164"/>
        <a:ext cx="2381303" cy="1001666"/>
      </dsp:txXfrm>
    </dsp:sp>
    <dsp:sp modelId="{829B97BA-0AD1-4975-A9FD-1E000C91CBEA}">
      <dsp:nvSpPr>
        <dsp:cNvPr id="0" name=""/>
        <dsp:cNvSpPr/>
      </dsp:nvSpPr>
      <dsp:spPr>
        <a:xfrm>
          <a:off x="5681464"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5AF70535-EEC6-40D4-9211-96F7E47D2533}">
      <dsp:nvSpPr>
        <dsp:cNvPr id="0" name=""/>
        <dsp:cNvSpPr/>
      </dsp:nvSpPr>
      <dsp:spPr>
        <a:xfrm>
          <a:off x="7362761" y="-51502"/>
          <a:ext cx="2381303" cy="2504167"/>
        </a:xfrm>
        <a:prstGeom prst="roundRect">
          <a:avLst>
            <a:gd name="adj" fmla="val 10000"/>
          </a:avLst>
        </a:prstGeom>
        <a:solidFill>
          <a:schemeClr val="bg2">
            <a:lumMod val="75000"/>
            <a:alpha val="87000"/>
          </a:schemeClr>
        </a:solidFill>
        <a:ln w="38100"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0" numCol="1" spcCol="1270" anchor="b" anchorCtr="1">
          <a:noAutofit/>
        </a:bodyPr>
        <a:lstStyle/>
        <a:p>
          <a:pPr marL="0" lvl="0" indent="0" algn="ctr" defTabSz="488950">
            <a:lnSpc>
              <a:spcPct val="90000"/>
            </a:lnSpc>
            <a:spcBef>
              <a:spcPct val="0"/>
            </a:spcBef>
            <a:spcAft>
              <a:spcPct val="35000"/>
            </a:spcAft>
            <a:buNone/>
          </a:pPr>
          <a:r>
            <a:rPr lang="de-DE" sz="1800" b="1" kern="1200" dirty="0">
              <a:ln>
                <a:noFill/>
              </a:ln>
              <a:solidFill>
                <a:schemeClr val="bg1"/>
              </a:solidFill>
              <a:latin typeface="Bahnschrift Light Condensed" panose="020B0502040204020203" pitchFamily="34" charset="0"/>
              <a:ea typeface="+mn-ea"/>
              <a:cs typeface="+mn-cs"/>
            </a:rPr>
            <a:t>Neuronales Netz</a:t>
          </a:r>
        </a:p>
      </dsp:txBody>
      <dsp:txXfrm>
        <a:off x="7362761" y="950164"/>
        <a:ext cx="2381303" cy="1001666"/>
      </dsp:txXfrm>
    </dsp:sp>
    <dsp:sp modelId="{1F45BD2E-A323-464E-AAA4-F30EE8DB14B7}">
      <dsp:nvSpPr>
        <dsp:cNvPr id="0" name=""/>
        <dsp:cNvSpPr/>
      </dsp:nvSpPr>
      <dsp:spPr>
        <a:xfrm>
          <a:off x="8134207"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D68B89A9-6E2B-4593-95C7-44E9E66BD232}">
      <dsp:nvSpPr>
        <dsp:cNvPr id="0" name=""/>
        <dsp:cNvSpPr/>
      </dsp:nvSpPr>
      <dsp:spPr>
        <a:xfrm>
          <a:off x="-15" y="1723618"/>
          <a:ext cx="9744106" cy="832050"/>
        </a:xfrm>
        <a:prstGeom prst="mathPlus">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A42C44-F8F4-473B-B520-6CACC60A46E6}">
      <dsp:nvSpPr>
        <dsp:cNvPr id="0" name=""/>
        <dsp:cNvSpPr/>
      </dsp:nvSpPr>
      <dsp:spPr>
        <a:xfrm>
          <a:off x="59423" y="-51502"/>
          <a:ext cx="2381303" cy="2504167"/>
        </a:xfrm>
        <a:prstGeom prst="roundRect">
          <a:avLst>
            <a:gd name="adj" fmla="val 10000"/>
          </a:avLst>
        </a:prstGeom>
        <a:solidFill>
          <a:schemeClr val="bg2">
            <a:lumMod val="75000"/>
            <a:alpha val="87000"/>
          </a:schemeClr>
        </a:solidFill>
        <a:ln w="38100"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0" numCol="1" spcCol="1270" anchor="b" anchorCtr="1">
          <a:noAutofit/>
        </a:bodyPr>
        <a:lstStyle/>
        <a:p>
          <a:pPr marL="0" lvl="0" indent="0" algn="ctr" defTabSz="488950">
            <a:lnSpc>
              <a:spcPct val="90000"/>
            </a:lnSpc>
            <a:spcBef>
              <a:spcPct val="0"/>
            </a:spcBef>
            <a:spcAft>
              <a:spcPct val="35000"/>
            </a:spcAft>
            <a:buNone/>
          </a:pPr>
          <a:r>
            <a:rPr lang="de-DE" sz="1800" b="1" kern="1200" dirty="0">
              <a:ln>
                <a:noFill/>
              </a:ln>
              <a:solidFill>
                <a:schemeClr val="bg1"/>
              </a:solidFill>
              <a:latin typeface="Bahnschrift" panose="020B0502040204020203" pitchFamily="34" charset="0"/>
              <a:ea typeface="+mn-ea"/>
              <a:cs typeface="+mn-cs"/>
            </a:rPr>
            <a:t>k-</a:t>
          </a:r>
          <a:r>
            <a:rPr lang="de-DE" sz="1800" b="1" kern="1200" dirty="0" err="1">
              <a:ln>
                <a:noFill/>
              </a:ln>
              <a:solidFill>
                <a:schemeClr val="bg1"/>
              </a:solidFill>
              <a:latin typeface="Bahnschrift" panose="020B0502040204020203" pitchFamily="34" charset="0"/>
              <a:ea typeface="+mn-ea"/>
              <a:cs typeface="+mn-cs"/>
            </a:rPr>
            <a:t>Means</a:t>
          </a:r>
          <a:r>
            <a:rPr lang="de-DE" sz="1800" b="1" kern="1200" dirty="0">
              <a:ln>
                <a:noFill/>
              </a:ln>
              <a:solidFill>
                <a:schemeClr val="bg1"/>
              </a:solidFill>
              <a:latin typeface="Bahnschrift" panose="020B0502040204020203" pitchFamily="34" charset="0"/>
              <a:ea typeface="+mn-ea"/>
              <a:cs typeface="+mn-cs"/>
            </a:rPr>
            <a:t> </a:t>
          </a:r>
        </a:p>
      </dsp:txBody>
      <dsp:txXfrm>
        <a:off x="59423" y="950164"/>
        <a:ext cx="2381303" cy="1001666"/>
      </dsp:txXfrm>
    </dsp:sp>
    <dsp:sp modelId="{66A9EFEE-0402-486F-9825-39082474459A}">
      <dsp:nvSpPr>
        <dsp:cNvPr id="0" name=""/>
        <dsp:cNvSpPr/>
      </dsp:nvSpPr>
      <dsp:spPr>
        <a:xfrm>
          <a:off x="775979"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2">
          <a:schemeClr val="accent2"/>
        </a:lnRef>
        <a:fillRef idx="1">
          <a:schemeClr val="lt1"/>
        </a:fillRef>
        <a:effectRef idx="0">
          <a:schemeClr val="accent2"/>
        </a:effectRef>
        <a:fontRef idx="minor">
          <a:schemeClr val="dk1"/>
        </a:fontRef>
      </dsp:style>
    </dsp:sp>
    <dsp:sp modelId="{2F33BDDD-D3CC-4127-9F93-5D415F28BD62}">
      <dsp:nvSpPr>
        <dsp:cNvPr id="0" name=""/>
        <dsp:cNvSpPr/>
      </dsp:nvSpPr>
      <dsp:spPr>
        <a:xfrm>
          <a:off x="2455014" y="-51502"/>
          <a:ext cx="2381303" cy="2504167"/>
        </a:xfrm>
        <a:prstGeom prst="roundRect">
          <a:avLst>
            <a:gd name="adj" fmla="val 10000"/>
          </a:avLst>
        </a:prstGeom>
        <a:solidFill>
          <a:schemeClr val="bg2">
            <a:lumMod val="75000"/>
            <a:alpha val="87000"/>
          </a:schemeClr>
        </a:solidFill>
        <a:ln w="38100"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0" numCol="1" spcCol="1270" anchor="b" anchorCtr="1">
          <a:noAutofit/>
        </a:bodyPr>
        <a:lstStyle/>
        <a:p>
          <a:pPr marL="0" lvl="0" indent="0" algn="ctr" defTabSz="800100">
            <a:lnSpc>
              <a:spcPct val="90000"/>
            </a:lnSpc>
            <a:spcBef>
              <a:spcPct val="0"/>
            </a:spcBef>
            <a:spcAft>
              <a:spcPct val="35000"/>
            </a:spcAft>
            <a:buNone/>
          </a:pPr>
          <a:r>
            <a:rPr lang="de-DE" sz="1800" b="1" kern="1200" dirty="0">
              <a:ln>
                <a:noFill/>
              </a:ln>
              <a:solidFill>
                <a:schemeClr val="bg1"/>
              </a:solidFill>
              <a:latin typeface="Bahnschrift" panose="020B0502040204020203" pitchFamily="34" charset="0"/>
            </a:rPr>
            <a:t>KNN</a:t>
          </a:r>
          <a:endParaRPr lang="de-DE" sz="1800" b="1" kern="1200" dirty="0">
            <a:ln>
              <a:noFill/>
            </a:ln>
            <a:solidFill>
              <a:schemeClr val="bg1"/>
            </a:solidFill>
            <a:latin typeface="Bahnschrift" panose="020B0502040204020203" pitchFamily="34" charset="0"/>
            <a:ea typeface="+mn-ea"/>
            <a:cs typeface="+mn-cs"/>
          </a:endParaRPr>
        </a:p>
      </dsp:txBody>
      <dsp:txXfrm>
        <a:off x="2455014" y="950164"/>
        <a:ext cx="2381303" cy="1001666"/>
      </dsp:txXfrm>
    </dsp:sp>
    <dsp:sp modelId="{BD862FD2-0C4F-4919-821A-BA749406A72E}">
      <dsp:nvSpPr>
        <dsp:cNvPr id="0" name=""/>
        <dsp:cNvSpPr/>
      </dsp:nvSpPr>
      <dsp:spPr>
        <a:xfrm>
          <a:off x="3228722"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4206A5B0-FA6B-4175-992D-F57E39C38963}">
      <dsp:nvSpPr>
        <dsp:cNvPr id="0" name=""/>
        <dsp:cNvSpPr/>
      </dsp:nvSpPr>
      <dsp:spPr>
        <a:xfrm>
          <a:off x="4907757" y="-51502"/>
          <a:ext cx="2381303" cy="2504167"/>
        </a:xfrm>
        <a:prstGeom prst="roundRect">
          <a:avLst>
            <a:gd name="adj" fmla="val 10000"/>
          </a:avLst>
        </a:prstGeom>
        <a:solidFill>
          <a:schemeClr val="bg2">
            <a:lumMod val="75000"/>
            <a:alpha val="8700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0" numCol="1" spcCol="1270" anchor="b" anchorCtr="1">
          <a:noAutofit/>
        </a:bodyPr>
        <a:lstStyle/>
        <a:p>
          <a:pPr marL="0" lvl="0" indent="0" algn="ctr" defTabSz="800100">
            <a:lnSpc>
              <a:spcPct val="90000"/>
            </a:lnSpc>
            <a:spcBef>
              <a:spcPct val="0"/>
            </a:spcBef>
            <a:spcAft>
              <a:spcPct val="35000"/>
            </a:spcAft>
            <a:buNone/>
          </a:pPr>
          <a:r>
            <a:rPr lang="de-DE" sz="1800" b="1" kern="1200" dirty="0">
              <a:ln>
                <a:noFill/>
              </a:ln>
              <a:solidFill>
                <a:schemeClr val="bg1"/>
              </a:solidFill>
              <a:latin typeface="Bahnschrift" panose="020B0502040204020203" pitchFamily="34" charset="0"/>
            </a:rPr>
            <a:t>Lineare </a:t>
          </a:r>
          <a:r>
            <a:rPr lang="de-DE" sz="1800" b="1" kern="1200" dirty="0">
              <a:ln>
                <a:noFill/>
              </a:ln>
              <a:solidFill>
                <a:schemeClr val="bg1"/>
              </a:solidFill>
              <a:latin typeface="Bahnschrift" panose="020B0502040204020203" pitchFamily="34" charset="0"/>
              <a:ea typeface="+mn-ea"/>
              <a:cs typeface="+mn-cs"/>
            </a:rPr>
            <a:t>Regression</a:t>
          </a:r>
        </a:p>
      </dsp:txBody>
      <dsp:txXfrm>
        <a:off x="4907757" y="950164"/>
        <a:ext cx="2381303" cy="1001666"/>
      </dsp:txXfrm>
    </dsp:sp>
    <dsp:sp modelId="{829B97BA-0AD1-4975-A9FD-1E000C91CBEA}">
      <dsp:nvSpPr>
        <dsp:cNvPr id="0" name=""/>
        <dsp:cNvSpPr/>
      </dsp:nvSpPr>
      <dsp:spPr>
        <a:xfrm>
          <a:off x="5681464"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5AF70535-EEC6-40D4-9211-96F7E47D2533}">
      <dsp:nvSpPr>
        <dsp:cNvPr id="0" name=""/>
        <dsp:cNvSpPr/>
      </dsp:nvSpPr>
      <dsp:spPr>
        <a:xfrm>
          <a:off x="7362761" y="-47620"/>
          <a:ext cx="2381303" cy="2504167"/>
        </a:xfrm>
        <a:prstGeom prst="roundRect">
          <a:avLst>
            <a:gd name="adj" fmla="val 10000"/>
          </a:avLst>
        </a:prstGeom>
        <a:solidFill>
          <a:schemeClr val="bg2">
            <a:lumMod val="75000"/>
            <a:alpha val="87000"/>
          </a:schemeClr>
        </a:solidFill>
        <a:ln w="38100"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0" numCol="1" spcCol="1270" anchor="b" anchorCtr="1">
          <a:noAutofit/>
        </a:bodyPr>
        <a:lstStyle/>
        <a:p>
          <a:pPr marL="0" lvl="0" indent="0" algn="ctr" defTabSz="488950">
            <a:lnSpc>
              <a:spcPct val="90000"/>
            </a:lnSpc>
            <a:spcBef>
              <a:spcPct val="0"/>
            </a:spcBef>
            <a:spcAft>
              <a:spcPct val="35000"/>
            </a:spcAft>
            <a:buNone/>
          </a:pPr>
          <a:r>
            <a:rPr lang="de-DE" sz="1800" b="1" kern="1200" dirty="0" err="1">
              <a:ln>
                <a:noFill/>
              </a:ln>
              <a:solidFill>
                <a:schemeClr val="bg1"/>
              </a:solidFill>
              <a:latin typeface="Bahnschrift" panose="020B0502040204020203" pitchFamily="34" charset="0"/>
              <a:ea typeface="+mn-ea"/>
              <a:cs typeface="+mn-cs"/>
            </a:rPr>
            <a:t>Logist</a:t>
          </a:r>
          <a:r>
            <a:rPr lang="de-DE" sz="1800" b="1" kern="1200" dirty="0">
              <a:ln>
                <a:noFill/>
              </a:ln>
              <a:solidFill>
                <a:schemeClr val="bg1"/>
              </a:solidFill>
              <a:latin typeface="Bahnschrift" panose="020B0502040204020203" pitchFamily="34" charset="0"/>
              <a:ea typeface="+mn-ea"/>
              <a:cs typeface="+mn-cs"/>
            </a:rPr>
            <a:t>. Regression</a:t>
          </a:r>
        </a:p>
      </dsp:txBody>
      <dsp:txXfrm>
        <a:off x="7362761" y="954045"/>
        <a:ext cx="2381303" cy="1001666"/>
      </dsp:txXfrm>
    </dsp:sp>
    <dsp:sp modelId="{1F45BD2E-A323-464E-AAA4-F30EE8DB14B7}">
      <dsp:nvSpPr>
        <dsp:cNvPr id="0" name=""/>
        <dsp:cNvSpPr/>
      </dsp:nvSpPr>
      <dsp:spPr>
        <a:xfrm>
          <a:off x="8134207"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D68B89A9-6E2B-4593-95C7-44E9E66BD232}">
      <dsp:nvSpPr>
        <dsp:cNvPr id="0" name=""/>
        <dsp:cNvSpPr/>
      </dsp:nvSpPr>
      <dsp:spPr>
        <a:xfrm>
          <a:off x="-15" y="1723618"/>
          <a:ext cx="9744106" cy="832050"/>
        </a:xfrm>
        <a:prstGeom prst="mathPlus">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A42C44-F8F4-473B-B520-6CACC60A46E6}">
      <dsp:nvSpPr>
        <dsp:cNvPr id="0" name=""/>
        <dsp:cNvSpPr/>
      </dsp:nvSpPr>
      <dsp:spPr>
        <a:xfrm>
          <a:off x="59423" y="-51502"/>
          <a:ext cx="2381303" cy="2504167"/>
        </a:xfrm>
        <a:prstGeom prst="roundRect">
          <a:avLst>
            <a:gd name="adj" fmla="val 10000"/>
          </a:avLst>
        </a:prstGeom>
        <a:solidFill>
          <a:schemeClr val="bg2">
            <a:lumMod val="75000"/>
            <a:alpha val="87000"/>
          </a:schemeClr>
        </a:solidFill>
        <a:ln w="38100"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0" numCol="1" spcCol="1270" anchor="b" anchorCtr="1">
          <a:noAutofit/>
        </a:bodyPr>
        <a:lstStyle/>
        <a:p>
          <a:pPr marL="0" lvl="0" indent="0" algn="ctr" defTabSz="488950">
            <a:lnSpc>
              <a:spcPct val="90000"/>
            </a:lnSpc>
            <a:spcBef>
              <a:spcPct val="0"/>
            </a:spcBef>
            <a:spcAft>
              <a:spcPct val="35000"/>
            </a:spcAft>
            <a:buNone/>
          </a:pPr>
          <a:r>
            <a:rPr lang="de-DE" sz="1800" b="1" kern="1200" dirty="0">
              <a:ln>
                <a:noFill/>
              </a:ln>
              <a:solidFill>
                <a:schemeClr val="bg1"/>
              </a:solidFill>
              <a:latin typeface="Bahnschrift Light" panose="020B0502040204020203" pitchFamily="34" charset="0"/>
              <a:ea typeface="+mn-ea"/>
              <a:cs typeface="+mn-cs"/>
            </a:rPr>
            <a:t>Naive Bayes</a:t>
          </a:r>
        </a:p>
      </dsp:txBody>
      <dsp:txXfrm>
        <a:off x="59423" y="950164"/>
        <a:ext cx="2381303" cy="1001666"/>
      </dsp:txXfrm>
    </dsp:sp>
    <dsp:sp modelId="{66A9EFEE-0402-486F-9825-39082474459A}">
      <dsp:nvSpPr>
        <dsp:cNvPr id="0" name=""/>
        <dsp:cNvSpPr/>
      </dsp:nvSpPr>
      <dsp:spPr>
        <a:xfrm>
          <a:off x="775979"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2">
          <a:schemeClr val="accent2"/>
        </a:lnRef>
        <a:fillRef idx="1">
          <a:schemeClr val="lt1"/>
        </a:fillRef>
        <a:effectRef idx="0">
          <a:schemeClr val="accent2"/>
        </a:effectRef>
        <a:fontRef idx="minor">
          <a:schemeClr val="dk1"/>
        </a:fontRef>
      </dsp:style>
    </dsp:sp>
    <dsp:sp modelId="{2F33BDDD-D3CC-4127-9F93-5D415F28BD62}">
      <dsp:nvSpPr>
        <dsp:cNvPr id="0" name=""/>
        <dsp:cNvSpPr/>
      </dsp:nvSpPr>
      <dsp:spPr>
        <a:xfrm>
          <a:off x="2455014" y="-51502"/>
          <a:ext cx="2381303" cy="2504167"/>
        </a:xfrm>
        <a:prstGeom prst="roundRect">
          <a:avLst>
            <a:gd name="adj" fmla="val 10000"/>
          </a:avLst>
        </a:prstGeom>
        <a:solidFill>
          <a:schemeClr val="bg2">
            <a:lumMod val="75000"/>
            <a:alpha val="87000"/>
          </a:schemeClr>
        </a:solidFill>
        <a:ln w="38100"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0" numCol="1" spcCol="1270" anchor="b" anchorCtr="1">
          <a:noAutofit/>
        </a:bodyPr>
        <a:lstStyle/>
        <a:p>
          <a:pPr marL="0" lvl="0" indent="0" algn="ctr" defTabSz="800100">
            <a:lnSpc>
              <a:spcPct val="90000"/>
            </a:lnSpc>
            <a:spcBef>
              <a:spcPct val="0"/>
            </a:spcBef>
            <a:spcAft>
              <a:spcPct val="35000"/>
            </a:spcAft>
            <a:buNone/>
          </a:pPr>
          <a:r>
            <a:rPr lang="de-DE" sz="1800" b="1" kern="1200" dirty="0">
              <a:ln>
                <a:noFill/>
              </a:ln>
              <a:solidFill>
                <a:schemeClr val="bg1"/>
              </a:solidFill>
              <a:latin typeface="Bahnschrift Light Condensed" panose="020B0502040204020203" pitchFamily="34" charset="0"/>
            </a:rPr>
            <a:t>Support Vektor </a:t>
          </a:r>
          <a:r>
            <a:rPr lang="de-DE" sz="1800" b="1" kern="1200" dirty="0" err="1">
              <a:ln>
                <a:noFill/>
              </a:ln>
              <a:solidFill>
                <a:schemeClr val="bg1"/>
              </a:solidFill>
              <a:latin typeface="Bahnschrift Light Condensed" panose="020B0502040204020203" pitchFamily="34" charset="0"/>
            </a:rPr>
            <a:t>Machine</a:t>
          </a:r>
          <a:endParaRPr lang="de-DE" sz="1800" b="1" kern="1200" dirty="0">
            <a:ln>
              <a:noFill/>
            </a:ln>
            <a:solidFill>
              <a:schemeClr val="bg1"/>
            </a:solidFill>
            <a:latin typeface="Bahnschrift Light Condensed" panose="020B0502040204020203" pitchFamily="34" charset="0"/>
            <a:ea typeface="+mn-ea"/>
            <a:cs typeface="+mn-cs"/>
          </a:endParaRPr>
        </a:p>
      </dsp:txBody>
      <dsp:txXfrm>
        <a:off x="2455014" y="950164"/>
        <a:ext cx="2381303" cy="1001666"/>
      </dsp:txXfrm>
    </dsp:sp>
    <dsp:sp modelId="{BD862FD2-0C4F-4919-821A-BA749406A72E}">
      <dsp:nvSpPr>
        <dsp:cNvPr id="0" name=""/>
        <dsp:cNvSpPr/>
      </dsp:nvSpPr>
      <dsp:spPr>
        <a:xfrm>
          <a:off x="3228722"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4206A5B0-FA6B-4175-992D-F57E39C38963}">
      <dsp:nvSpPr>
        <dsp:cNvPr id="0" name=""/>
        <dsp:cNvSpPr/>
      </dsp:nvSpPr>
      <dsp:spPr>
        <a:xfrm>
          <a:off x="4907757" y="-51502"/>
          <a:ext cx="2381303" cy="2504167"/>
        </a:xfrm>
        <a:prstGeom prst="roundRect">
          <a:avLst>
            <a:gd name="adj" fmla="val 10000"/>
          </a:avLst>
        </a:prstGeom>
        <a:solidFill>
          <a:schemeClr val="bg2">
            <a:lumMod val="75000"/>
            <a:alpha val="8700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0" numCol="1" spcCol="1270" anchor="b" anchorCtr="1">
          <a:noAutofit/>
        </a:bodyPr>
        <a:lstStyle/>
        <a:p>
          <a:pPr marL="0" lvl="0" indent="0" algn="ctr" defTabSz="800100">
            <a:lnSpc>
              <a:spcPct val="90000"/>
            </a:lnSpc>
            <a:spcBef>
              <a:spcPct val="0"/>
            </a:spcBef>
            <a:spcAft>
              <a:spcPct val="35000"/>
            </a:spcAft>
            <a:buNone/>
          </a:pPr>
          <a:r>
            <a:rPr lang="de-DE" sz="1800" b="1" kern="1200" dirty="0" err="1">
              <a:ln>
                <a:noFill/>
              </a:ln>
              <a:solidFill>
                <a:schemeClr val="bg1"/>
              </a:solidFill>
              <a:latin typeface="Bahnschrift Light Condensed" panose="020B0502040204020203" pitchFamily="34" charset="0"/>
              <a:ea typeface="+mn-ea"/>
              <a:cs typeface="+mn-cs"/>
            </a:rPr>
            <a:t>Decision</a:t>
          </a:r>
          <a:r>
            <a:rPr lang="de-DE" sz="1800" b="1" kern="1200" dirty="0">
              <a:ln>
                <a:noFill/>
              </a:ln>
              <a:solidFill>
                <a:schemeClr val="bg1"/>
              </a:solidFill>
              <a:latin typeface="Bahnschrift Light Condensed" panose="020B0502040204020203" pitchFamily="34" charset="0"/>
              <a:ea typeface="+mn-ea"/>
              <a:cs typeface="+mn-cs"/>
            </a:rPr>
            <a:t> </a:t>
          </a:r>
          <a:r>
            <a:rPr lang="de-DE" sz="1800" b="1" kern="1200" dirty="0" err="1">
              <a:ln>
                <a:noFill/>
              </a:ln>
              <a:solidFill>
                <a:schemeClr val="bg1"/>
              </a:solidFill>
              <a:latin typeface="Bahnschrift Light Condensed" panose="020B0502040204020203" pitchFamily="34" charset="0"/>
              <a:ea typeface="+mn-ea"/>
              <a:cs typeface="+mn-cs"/>
            </a:rPr>
            <a:t>Tree</a:t>
          </a:r>
          <a:endParaRPr lang="de-DE" sz="1800" b="1" kern="1200" dirty="0">
            <a:ln>
              <a:noFill/>
            </a:ln>
            <a:solidFill>
              <a:schemeClr val="bg1"/>
            </a:solidFill>
            <a:latin typeface="Bahnschrift Light Condensed" panose="020B0502040204020203" pitchFamily="34" charset="0"/>
            <a:ea typeface="+mn-ea"/>
            <a:cs typeface="+mn-cs"/>
          </a:endParaRPr>
        </a:p>
      </dsp:txBody>
      <dsp:txXfrm>
        <a:off x="4907757" y="950164"/>
        <a:ext cx="2381303" cy="1001666"/>
      </dsp:txXfrm>
    </dsp:sp>
    <dsp:sp modelId="{829B97BA-0AD1-4975-A9FD-1E000C91CBEA}">
      <dsp:nvSpPr>
        <dsp:cNvPr id="0" name=""/>
        <dsp:cNvSpPr/>
      </dsp:nvSpPr>
      <dsp:spPr>
        <a:xfrm>
          <a:off x="5681464"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5AF70535-EEC6-40D4-9211-96F7E47D2533}">
      <dsp:nvSpPr>
        <dsp:cNvPr id="0" name=""/>
        <dsp:cNvSpPr/>
      </dsp:nvSpPr>
      <dsp:spPr>
        <a:xfrm>
          <a:off x="7362761" y="-51502"/>
          <a:ext cx="2381303" cy="2504167"/>
        </a:xfrm>
        <a:prstGeom prst="roundRect">
          <a:avLst>
            <a:gd name="adj" fmla="val 10000"/>
          </a:avLst>
        </a:prstGeom>
        <a:solidFill>
          <a:srgbClr val="FE8533">
            <a:alpha val="87000"/>
          </a:srgbClr>
        </a:solidFill>
        <a:ln w="38100"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0" numCol="1" spcCol="1270" anchor="b" anchorCtr="1">
          <a:noAutofit/>
        </a:bodyPr>
        <a:lstStyle/>
        <a:p>
          <a:pPr marL="0" lvl="0" indent="0" algn="ctr" defTabSz="488950">
            <a:lnSpc>
              <a:spcPct val="90000"/>
            </a:lnSpc>
            <a:spcBef>
              <a:spcPct val="0"/>
            </a:spcBef>
            <a:spcAft>
              <a:spcPct val="35000"/>
            </a:spcAft>
            <a:buNone/>
          </a:pPr>
          <a:r>
            <a:rPr lang="de-DE" sz="1800" b="1" kern="1200" dirty="0">
              <a:ln>
                <a:noFill/>
              </a:ln>
              <a:solidFill>
                <a:schemeClr val="bg1"/>
              </a:solidFill>
              <a:latin typeface="Bahnschrift Light Condensed" panose="020B0502040204020203" pitchFamily="34" charset="0"/>
              <a:ea typeface="+mn-ea"/>
              <a:cs typeface="+mn-cs"/>
            </a:rPr>
            <a:t>Neuronales Netz</a:t>
          </a:r>
        </a:p>
      </dsp:txBody>
      <dsp:txXfrm>
        <a:off x="7362761" y="950164"/>
        <a:ext cx="2381303" cy="1001666"/>
      </dsp:txXfrm>
    </dsp:sp>
    <dsp:sp modelId="{1F45BD2E-A323-464E-AAA4-F30EE8DB14B7}">
      <dsp:nvSpPr>
        <dsp:cNvPr id="0" name=""/>
        <dsp:cNvSpPr/>
      </dsp:nvSpPr>
      <dsp:spPr>
        <a:xfrm>
          <a:off x="8134207"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D68B89A9-6E2B-4593-95C7-44E9E66BD232}">
      <dsp:nvSpPr>
        <dsp:cNvPr id="0" name=""/>
        <dsp:cNvSpPr/>
      </dsp:nvSpPr>
      <dsp:spPr>
        <a:xfrm>
          <a:off x="-15" y="1723618"/>
          <a:ext cx="9744106" cy="832050"/>
        </a:xfrm>
        <a:prstGeom prst="mathPlus">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A42C44-F8F4-473B-B520-6CACC60A46E6}">
      <dsp:nvSpPr>
        <dsp:cNvPr id="0" name=""/>
        <dsp:cNvSpPr/>
      </dsp:nvSpPr>
      <dsp:spPr>
        <a:xfrm>
          <a:off x="59423" y="-51502"/>
          <a:ext cx="2381303" cy="2504167"/>
        </a:xfrm>
        <a:prstGeom prst="roundRect">
          <a:avLst>
            <a:gd name="adj" fmla="val 10000"/>
          </a:avLst>
        </a:prstGeom>
        <a:solidFill>
          <a:schemeClr val="bg2">
            <a:lumMod val="75000"/>
            <a:alpha val="87000"/>
          </a:schemeClr>
        </a:solidFill>
        <a:ln w="38100"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0" numCol="1" spcCol="1270" anchor="b" anchorCtr="1">
          <a:noAutofit/>
        </a:bodyPr>
        <a:lstStyle/>
        <a:p>
          <a:pPr marL="0" lvl="0" indent="0" algn="ctr" defTabSz="488950">
            <a:lnSpc>
              <a:spcPct val="90000"/>
            </a:lnSpc>
            <a:spcBef>
              <a:spcPct val="0"/>
            </a:spcBef>
            <a:spcAft>
              <a:spcPct val="35000"/>
            </a:spcAft>
            <a:buNone/>
          </a:pPr>
          <a:r>
            <a:rPr lang="de-DE" sz="1800" b="1" kern="1200" dirty="0">
              <a:ln>
                <a:noFill/>
              </a:ln>
              <a:solidFill>
                <a:schemeClr val="bg1"/>
              </a:solidFill>
              <a:latin typeface="Bahnschrift Light" panose="020B0502040204020203" pitchFamily="34" charset="0"/>
              <a:ea typeface="+mn-ea"/>
              <a:cs typeface="+mn-cs"/>
            </a:rPr>
            <a:t>Naive Bayes</a:t>
          </a:r>
        </a:p>
      </dsp:txBody>
      <dsp:txXfrm>
        <a:off x="59423" y="950164"/>
        <a:ext cx="2381303" cy="1001666"/>
      </dsp:txXfrm>
    </dsp:sp>
    <dsp:sp modelId="{66A9EFEE-0402-486F-9825-39082474459A}">
      <dsp:nvSpPr>
        <dsp:cNvPr id="0" name=""/>
        <dsp:cNvSpPr/>
      </dsp:nvSpPr>
      <dsp:spPr>
        <a:xfrm>
          <a:off x="775979"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2">
          <a:schemeClr val="accent2"/>
        </a:lnRef>
        <a:fillRef idx="1">
          <a:schemeClr val="lt1"/>
        </a:fillRef>
        <a:effectRef idx="0">
          <a:schemeClr val="accent2"/>
        </a:effectRef>
        <a:fontRef idx="minor">
          <a:schemeClr val="dk1"/>
        </a:fontRef>
      </dsp:style>
    </dsp:sp>
    <dsp:sp modelId="{2F33BDDD-D3CC-4127-9F93-5D415F28BD62}">
      <dsp:nvSpPr>
        <dsp:cNvPr id="0" name=""/>
        <dsp:cNvSpPr/>
      </dsp:nvSpPr>
      <dsp:spPr>
        <a:xfrm>
          <a:off x="2455014" y="-51502"/>
          <a:ext cx="2381303" cy="2504167"/>
        </a:xfrm>
        <a:prstGeom prst="roundRect">
          <a:avLst>
            <a:gd name="adj" fmla="val 10000"/>
          </a:avLst>
        </a:prstGeom>
        <a:solidFill>
          <a:schemeClr val="bg2">
            <a:lumMod val="75000"/>
            <a:alpha val="87000"/>
          </a:schemeClr>
        </a:solidFill>
        <a:ln w="38100"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0" numCol="1" spcCol="1270" anchor="b" anchorCtr="1">
          <a:noAutofit/>
        </a:bodyPr>
        <a:lstStyle/>
        <a:p>
          <a:pPr marL="0" lvl="0" indent="0" algn="ctr" defTabSz="800100">
            <a:lnSpc>
              <a:spcPct val="90000"/>
            </a:lnSpc>
            <a:spcBef>
              <a:spcPct val="0"/>
            </a:spcBef>
            <a:spcAft>
              <a:spcPct val="35000"/>
            </a:spcAft>
            <a:buNone/>
          </a:pPr>
          <a:r>
            <a:rPr lang="de-DE" sz="1800" b="1" kern="1200" dirty="0">
              <a:ln>
                <a:noFill/>
              </a:ln>
              <a:solidFill>
                <a:schemeClr val="bg1"/>
              </a:solidFill>
              <a:latin typeface="Bahnschrift Light Condensed" panose="020B0502040204020203" pitchFamily="34" charset="0"/>
            </a:rPr>
            <a:t>Support Vektor </a:t>
          </a:r>
          <a:r>
            <a:rPr lang="de-DE" sz="1800" b="1" kern="1200" dirty="0" err="1">
              <a:ln>
                <a:noFill/>
              </a:ln>
              <a:solidFill>
                <a:schemeClr val="bg1"/>
              </a:solidFill>
              <a:latin typeface="Bahnschrift Light Condensed" panose="020B0502040204020203" pitchFamily="34" charset="0"/>
            </a:rPr>
            <a:t>Machine</a:t>
          </a:r>
          <a:endParaRPr lang="de-DE" sz="1800" b="1" kern="1200" dirty="0">
            <a:ln>
              <a:noFill/>
            </a:ln>
            <a:solidFill>
              <a:schemeClr val="bg1"/>
            </a:solidFill>
            <a:latin typeface="Bahnschrift Light Condensed" panose="020B0502040204020203" pitchFamily="34" charset="0"/>
            <a:ea typeface="+mn-ea"/>
            <a:cs typeface="+mn-cs"/>
          </a:endParaRPr>
        </a:p>
      </dsp:txBody>
      <dsp:txXfrm>
        <a:off x="2455014" y="950164"/>
        <a:ext cx="2381303" cy="1001666"/>
      </dsp:txXfrm>
    </dsp:sp>
    <dsp:sp modelId="{BD862FD2-0C4F-4919-821A-BA749406A72E}">
      <dsp:nvSpPr>
        <dsp:cNvPr id="0" name=""/>
        <dsp:cNvSpPr/>
      </dsp:nvSpPr>
      <dsp:spPr>
        <a:xfrm>
          <a:off x="3228722"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4206A5B0-FA6B-4175-992D-F57E39C38963}">
      <dsp:nvSpPr>
        <dsp:cNvPr id="0" name=""/>
        <dsp:cNvSpPr/>
      </dsp:nvSpPr>
      <dsp:spPr>
        <a:xfrm>
          <a:off x="4907757" y="-51502"/>
          <a:ext cx="2381303" cy="2504167"/>
        </a:xfrm>
        <a:prstGeom prst="roundRect">
          <a:avLst>
            <a:gd name="adj" fmla="val 10000"/>
          </a:avLst>
        </a:prstGeom>
        <a:solidFill>
          <a:schemeClr val="bg2">
            <a:lumMod val="75000"/>
            <a:alpha val="8700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0" numCol="1" spcCol="1270" anchor="b" anchorCtr="1">
          <a:noAutofit/>
        </a:bodyPr>
        <a:lstStyle/>
        <a:p>
          <a:pPr marL="0" lvl="0" indent="0" algn="ctr" defTabSz="800100">
            <a:lnSpc>
              <a:spcPct val="90000"/>
            </a:lnSpc>
            <a:spcBef>
              <a:spcPct val="0"/>
            </a:spcBef>
            <a:spcAft>
              <a:spcPct val="35000"/>
            </a:spcAft>
            <a:buNone/>
          </a:pPr>
          <a:r>
            <a:rPr lang="de-DE" sz="1800" b="1" kern="1200" dirty="0" err="1">
              <a:ln>
                <a:noFill/>
              </a:ln>
              <a:solidFill>
                <a:schemeClr val="bg1"/>
              </a:solidFill>
              <a:latin typeface="Bahnschrift Light Condensed" panose="020B0502040204020203" pitchFamily="34" charset="0"/>
              <a:ea typeface="+mn-ea"/>
              <a:cs typeface="+mn-cs"/>
            </a:rPr>
            <a:t>Decision</a:t>
          </a:r>
          <a:r>
            <a:rPr lang="de-DE" sz="1800" b="1" kern="1200" dirty="0">
              <a:ln>
                <a:noFill/>
              </a:ln>
              <a:solidFill>
                <a:schemeClr val="bg1"/>
              </a:solidFill>
              <a:latin typeface="Bahnschrift Light Condensed" panose="020B0502040204020203" pitchFamily="34" charset="0"/>
              <a:ea typeface="+mn-ea"/>
              <a:cs typeface="+mn-cs"/>
            </a:rPr>
            <a:t> </a:t>
          </a:r>
          <a:r>
            <a:rPr lang="de-DE" sz="1800" b="1" kern="1200" dirty="0" err="1">
              <a:ln>
                <a:noFill/>
              </a:ln>
              <a:solidFill>
                <a:schemeClr val="bg1"/>
              </a:solidFill>
              <a:latin typeface="Bahnschrift Light Condensed" panose="020B0502040204020203" pitchFamily="34" charset="0"/>
              <a:ea typeface="+mn-ea"/>
              <a:cs typeface="+mn-cs"/>
            </a:rPr>
            <a:t>Tree</a:t>
          </a:r>
          <a:endParaRPr lang="de-DE" sz="1800" b="1" kern="1200" dirty="0">
            <a:ln>
              <a:noFill/>
            </a:ln>
            <a:solidFill>
              <a:schemeClr val="bg1"/>
            </a:solidFill>
            <a:latin typeface="Bahnschrift Light Condensed" panose="020B0502040204020203" pitchFamily="34" charset="0"/>
            <a:ea typeface="+mn-ea"/>
            <a:cs typeface="+mn-cs"/>
          </a:endParaRPr>
        </a:p>
      </dsp:txBody>
      <dsp:txXfrm>
        <a:off x="4907757" y="950164"/>
        <a:ext cx="2381303" cy="1001666"/>
      </dsp:txXfrm>
    </dsp:sp>
    <dsp:sp modelId="{829B97BA-0AD1-4975-A9FD-1E000C91CBEA}">
      <dsp:nvSpPr>
        <dsp:cNvPr id="0" name=""/>
        <dsp:cNvSpPr/>
      </dsp:nvSpPr>
      <dsp:spPr>
        <a:xfrm>
          <a:off x="5681464"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5AF70535-EEC6-40D4-9211-96F7E47D2533}">
      <dsp:nvSpPr>
        <dsp:cNvPr id="0" name=""/>
        <dsp:cNvSpPr/>
      </dsp:nvSpPr>
      <dsp:spPr>
        <a:xfrm>
          <a:off x="7362761" y="-51502"/>
          <a:ext cx="2381303" cy="2504167"/>
        </a:xfrm>
        <a:prstGeom prst="roundRect">
          <a:avLst>
            <a:gd name="adj" fmla="val 10000"/>
          </a:avLst>
        </a:prstGeom>
        <a:solidFill>
          <a:schemeClr val="bg2">
            <a:lumMod val="75000"/>
            <a:alpha val="87000"/>
          </a:schemeClr>
        </a:solidFill>
        <a:ln w="38100"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0" numCol="1" spcCol="1270" anchor="b" anchorCtr="1">
          <a:noAutofit/>
        </a:bodyPr>
        <a:lstStyle/>
        <a:p>
          <a:pPr marL="0" lvl="0" indent="0" algn="ctr" defTabSz="488950">
            <a:lnSpc>
              <a:spcPct val="90000"/>
            </a:lnSpc>
            <a:spcBef>
              <a:spcPct val="0"/>
            </a:spcBef>
            <a:spcAft>
              <a:spcPct val="35000"/>
            </a:spcAft>
            <a:buNone/>
          </a:pPr>
          <a:r>
            <a:rPr lang="de-DE" sz="1800" b="1" kern="1200" dirty="0">
              <a:ln>
                <a:noFill/>
              </a:ln>
              <a:solidFill>
                <a:schemeClr val="bg1"/>
              </a:solidFill>
              <a:latin typeface="Bahnschrift Light Condensed" panose="020B0502040204020203" pitchFamily="34" charset="0"/>
              <a:ea typeface="+mn-ea"/>
              <a:cs typeface="+mn-cs"/>
            </a:rPr>
            <a:t>Neuronales Netz</a:t>
          </a:r>
        </a:p>
      </dsp:txBody>
      <dsp:txXfrm>
        <a:off x="7362761" y="950164"/>
        <a:ext cx="2381303" cy="1001666"/>
      </dsp:txXfrm>
    </dsp:sp>
    <dsp:sp modelId="{1F45BD2E-A323-464E-AAA4-F30EE8DB14B7}">
      <dsp:nvSpPr>
        <dsp:cNvPr id="0" name=""/>
        <dsp:cNvSpPr/>
      </dsp:nvSpPr>
      <dsp:spPr>
        <a:xfrm>
          <a:off x="8134207"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D68B89A9-6E2B-4593-95C7-44E9E66BD232}">
      <dsp:nvSpPr>
        <dsp:cNvPr id="0" name=""/>
        <dsp:cNvSpPr/>
      </dsp:nvSpPr>
      <dsp:spPr>
        <a:xfrm>
          <a:off x="-15" y="1723618"/>
          <a:ext cx="9744106" cy="832050"/>
        </a:xfrm>
        <a:prstGeom prst="mathPlus">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A42C44-F8F4-473B-B520-6CACC60A46E6}">
      <dsp:nvSpPr>
        <dsp:cNvPr id="0" name=""/>
        <dsp:cNvSpPr/>
      </dsp:nvSpPr>
      <dsp:spPr>
        <a:xfrm>
          <a:off x="59423" y="-51502"/>
          <a:ext cx="2381303" cy="2504167"/>
        </a:xfrm>
        <a:prstGeom prst="roundRect">
          <a:avLst>
            <a:gd name="adj" fmla="val 10000"/>
          </a:avLst>
        </a:prstGeom>
        <a:solidFill>
          <a:srgbClr val="FE8533">
            <a:alpha val="87000"/>
          </a:srgbClr>
        </a:solidFill>
        <a:ln w="38100"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0" numCol="1" spcCol="1270" anchor="b" anchorCtr="1">
          <a:noAutofit/>
        </a:bodyPr>
        <a:lstStyle/>
        <a:p>
          <a:pPr marL="0" lvl="0" indent="0" algn="ctr" defTabSz="488950">
            <a:lnSpc>
              <a:spcPct val="90000"/>
            </a:lnSpc>
            <a:spcBef>
              <a:spcPct val="0"/>
            </a:spcBef>
            <a:spcAft>
              <a:spcPct val="35000"/>
            </a:spcAft>
            <a:buNone/>
          </a:pPr>
          <a:r>
            <a:rPr lang="de-DE" sz="1800" b="1" kern="1200" dirty="0">
              <a:ln>
                <a:noFill/>
              </a:ln>
              <a:solidFill>
                <a:schemeClr val="bg1"/>
              </a:solidFill>
              <a:latin typeface="Bahnschrift" panose="020B0502040204020203" pitchFamily="34" charset="0"/>
              <a:ea typeface="+mn-ea"/>
              <a:cs typeface="+mn-cs"/>
            </a:rPr>
            <a:t>k-</a:t>
          </a:r>
          <a:r>
            <a:rPr lang="de-DE" sz="1800" b="1" kern="1200" dirty="0" err="1">
              <a:ln>
                <a:noFill/>
              </a:ln>
              <a:solidFill>
                <a:schemeClr val="bg1"/>
              </a:solidFill>
              <a:latin typeface="Bahnschrift" panose="020B0502040204020203" pitchFamily="34" charset="0"/>
              <a:ea typeface="+mn-ea"/>
              <a:cs typeface="+mn-cs"/>
            </a:rPr>
            <a:t>Means</a:t>
          </a:r>
          <a:r>
            <a:rPr lang="de-DE" sz="1800" b="1" kern="1200" dirty="0">
              <a:ln>
                <a:noFill/>
              </a:ln>
              <a:solidFill>
                <a:schemeClr val="bg1"/>
              </a:solidFill>
              <a:latin typeface="Bahnschrift" panose="020B0502040204020203" pitchFamily="34" charset="0"/>
              <a:ea typeface="+mn-ea"/>
              <a:cs typeface="+mn-cs"/>
            </a:rPr>
            <a:t> </a:t>
          </a:r>
        </a:p>
      </dsp:txBody>
      <dsp:txXfrm>
        <a:off x="59423" y="950164"/>
        <a:ext cx="2381303" cy="1001666"/>
      </dsp:txXfrm>
    </dsp:sp>
    <dsp:sp modelId="{66A9EFEE-0402-486F-9825-39082474459A}">
      <dsp:nvSpPr>
        <dsp:cNvPr id="0" name=""/>
        <dsp:cNvSpPr/>
      </dsp:nvSpPr>
      <dsp:spPr>
        <a:xfrm>
          <a:off x="775979"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2">
          <a:schemeClr val="accent2"/>
        </a:lnRef>
        <a:fillRef idx="1">
          <a:schemeClr val="lt1"/>
        </a:fillRef>
        <a:effectRef idx="0">
          <a:schemeClr val="accent2"/>
        </a:effectRef>
        <a:fontRef idx="minor">
          <a:schemeClr val="dk1"/>
        </a:fontRef>
      </dsp:style>
    </dsp:sp>
    <dsp:sp modelId="{2F33BDDD-D3CC-4127-9F93-5D415F28BD62}">
      <dsp:nvSpPr>
        <dsp:cNvPr id="0" name=""/>
        <dsp:cNvSpPr/>
      </dsp:nvSpPr>
      <dsp:spPr>
        <a:xfrm>
          <a:off x="2455014" y="-51502"/>
          <a:ext cx="2381303" cy="2504167"/>
        </a:xfrm>
        <a:prstGeom prst="roundRect">
          <a:avLst>
            <a:gd name="adj" fmla="val 10000"/>
          </a:avLst>
        </a:prstGeom>
        <a:solidFill>
          <a:schemeClr val="bg2">
            <a:lumMod val="75000"/>
            <a:alpha val="87000"/>
          </a:schemeClr>
        </a:solidFill>
        <a:ln w="38100"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0" numCol="1" spcCol="1270" anchor="b" anchorCtr="1">
          <a:noAutofit/>
        </a:bodyPr>
        <a:lstStyle/>
        <a:p>
          <a:pPr marL="0" lvl="0" indent="0" algn="ctr" defTabSz="800100">
            <a:lnSpc>
              <a:spcPct val="90000"/>
            </a:lnSpc>
            <a:spcBef>
              <a:spcPct val="0"/>
            </a:spcBef>
            <a:spcAft>
              <a:spcPct val="35000"/>
            </a:spcAft>
            <a:buNone/>
          </a:pPr>
          <a:r>
            <a:rPr lang="de-DE" sz="1800" b="1" kern="1200" dirty="0">
              <a:ln>
                <a:noFill/>
              </a:ln>
              <a:solidFill>
                <a:schemeClr val="bg1"/>
              </a:solidFill>
              <a:latin typeface="Bahnschrift" panose="020B0502040204020203" pitchFamily="34" charset="0"/>
            </a:rPr>
            <a:t>KNN</a:t>
          </a:r>
          <a:endParaRPr lang="de-DE" sz="1800" b="1" kern="1200" dirty="0">
            <a:ln>
              <a:noFill/>
            </a:ln>
            <a:solidFill>
              <a:schemeClr val="bg1"/>
            </a:solidFill>
            <a:latin typeface="Bahnschrift" panose="020B0502040204020203" pitchFamily="34" charset="0"/>
            <a:ea typeface="+mn-ea"/>
            <a:cs typeface="+mn-cs"/>
          </a:endParaRPr>
        </a:p>
      </dsp:txBody>
      <dsp:txXfrm>
        <a:off x="2455014" y="950164"/>
        <a:ext cx="2381303" cy="1001666"/>
      </dsp:txXfrm>
    </dsp:sp>
    <dsp:sp modelId="{BD862FD2-0C4F-4919-821A-BA749406A72E}">
      <dsp:nvSpPr>
        <dsp:cNvPr id="0" name=""/>
        <dsp:cNvSpPr/>
      </dsp:nvSpPr>
      <dsp:spPr>
        <a:xfrm>
          <a:off x="3228722"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4206A5B0-FA6B-4175-992D-F57E39C38963}">
      <dsp:nvSpPr>
        <dsp:cNvPr id="0" name=""/>
        <dsp:cNvSpPr/>
      </dsp:nvSpPr>
      <dsp:spPr>
        <a:xfrm>
          <a:off x="4907757" y="-51502"/>
          <a:ext cx="2381303" cy="2504167"/>
        </a:xfrm>
        <a:prstGeom prst="roundRect">
          <a:avLst>
            <a:gd name="adj" fmla="val 10000"/>
          </a:avLst>
        </a:prstGeom>
        <a:solidFill>
          <a:schemeClr val="bg2">
            <a:lumMod val="75000"/>
            <a:alpha val="8700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0" numCol="1" spcCol="1270" anchor="b" anchorCtr="1">
          <a:noAutofit/>
        </a:bodyPr>
        <a:lstStyle/>
        <a:p>
          <a:pPr marL="0" lvl="0" indent="0" algn="ctr" defTabSz="800100">
            <a:lnSpc>
              <a:spcPct val="90000"/>
            </a:lnSpc>
            <a:spcBef>
              <a:spcPct val="0"/>
            </a:spcBef>
            <a:spcAft>
              <a:spcPct val="35000"/>
            </a:spcAft>
            <a:buNone/>
          </a:pPr>
          <a:r>
            <a:rPr lang="de-DE" sz="1800" b="1" kern="1200" dirty="0">
              <a:ln>
                <a:noFill/>
              </a:ln>
              <a:solidFill>
                <a:schemeClr val="bg1"/>
              </a:solidFill>
              <a:latin typeface="Bahnschrift" panose="020B0502040204020203" pitchFamily="34" charset="0"/>
            </a:rPr>
            <a:t>Lineare </a:t>
          </a:r>
          <a:r>
            <a:rPr lang="de-DE" sz="1800" b="1" kern="1200" dirty="0">
              <a:ln>
                <a:noFill/>
              </a:ln>
              <a:solidFill>
                <a:schemeClr val="bg1"/>
              </a:solidFill>
              <a:latin typeface="Bahnschrift" panose="020B0502040204020203" pitchFamily="34" charset="0"/>
              <a:ea typeface="+mn-ea"/>
              <a:cs typeface="+mn-cs"/>
            </a:rPr>
            <a:t>Regression</a:t>
          </a:r>
        </a:p>
      </dsp:txBody>
      <dsp:txXfrm>
        <a:off x="4907757" y="950164"/>
        <a:ext cx="2381303" cy="1001666"/>
      </dsp:txXfrm>
    </dsp:sp>
    <dsp:sp modelId="{829B97BA-0AD1-4975-A9FD-1E000C91CBEA}">
      <dsp:nvSpPr>
        <dsp:cNvPr id="0" name=""/>
        <dsp:cNvSpPr/>
      </dsp:nvSpPr>
      <dsp:spPr>
        <a:xfrm>
          <a:off x="5681464"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5AF70535-EEC6-40D4-9211-96F7E47D2533}">
      <dsp:nvSpPr>
        <dsp:cNvPr id="0" name=""/>
        <dsp:cNvSpPr/>
      </dsp:nvSpPr>
      <dsp:spPr>
        <a:xfrm>
          <a:off x="7362761" y="-47620"/>
          <a:ext cx="2381303" cy="2504167"/>
        </a:xfrm>
        <a:prstGeom prst="roundRect">
          <a:avLst>
            <a:gd name="adj" fmla="val 10000"/>
          </a:avLst>
        </a:prstGeom>
        <a:solidFill>
          <a:schemeClr val="bg2">
            <a:lumMod val="75000"/>
            <a:alpha val="87000"/>
          </a:schemeClr>
        </a:solidFill>
        <a:ln w="38100"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0" numCol="1" spcCol="1270" anchor="b" anchorCtr="1">
          <a:noAutofit/>
        </a:bodyPr>
        <a:lstStyle/>
        <a:p>
          <a:pPr marL="0" lvl="0" indent="0" algn="ctr" defTabSz="488950">
            <a:lnSpc>
              <a:spcPct val="90000"/>
            </a:lnSpc>
            <a:spcBef>
              <a:spcPct val="0"/>
            </a:spcBef>
            <a:spcAft>
              <a:spcPct val="35000"/>
            </a:spcAft>
            <a:buNone/>
          </a:pPr>
          <a:r>
            <a:rPr lang="de-DE" sz="1800" b="1" kern="1200" dirty="0" err="1">
              <a:ln>
                <a:noFill/>
              </a:ln>
              <a:solidFill>
                <a:schemeClr val="bg1"/>
              </a:solidFill>
              <a:latin typeface="Bahnschrift" panose="020B0502040204020203" pitchFamily="34" charset="0"/>
              <a:ea typeface="+mn-ea"/>
              <a:cs typeface="+mn-cs"/>
            </a:rPr>
            <a:t>Logist</a:t>
          </a:r>
          <a:r>
            <a:rPr lang="de-DE" sz="1800" b="1" kern="1200" dirty="0">
              <a:ln>
                <a:noFill/>
              </a:ln>
              <a:solidFill>
                <a:schemeClr val="bg1"/>
              </a:solidFill>
              <a:latin typeface="Bahnschrift" panose="020B0502040204020203" pitchFamily="34" charset="0"/>
              <a:ea typeface="+mn-ea"/>
              <a:cs typeface="+mn-cs"/>
            </a:rPr>
            <a:t>. Regression</a:t>
          </a:r>
        </a:p>
      </dsp:txBody>
      <dsp:txXfrm>
        <a:off x="7362761" y="954045"/>
        <a:ext cx="2381303" cy="1001666"/>
      </dsp:txXfrm>
    </dsp:sp>
    <dsp:sp modelId="{1F45BD2E-A323-464E-AAA4-F30EE8DB14B7}">
      <dsp:nvSpPr>
        <dsp:cNvPr id="0" name=""/>
        <dsp:cNvSpPr/>
      </dsp:nvSpPr>
      <dsp:spPr>
        <a:xfrm>
          <a:off x="8134207"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D68B89A9-6E2B-4593-95C7-44E9E66BD232}">
      <dsp:nvSpPr>
        <dsp:cNvPr id="0" name=""/>
        <dsp:cNvSpPr/>
      </dsp:nvSpPr>
      <dsp:spPr>
        <a:xfrm>
          <a:off x="-15" y="1723618"/>
          <a:ext cx="9744106" cy="832050"/>
        </a:xfrm>
        <a:prstGeom prst="mathPlus">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A42C44-F8F4-473B-B520-6CACC60A46E6}">
      <dsp:nvSpPr>
        <dsp:cNvPr id="0" name=""/>
        <dsp:cNvSpPr/>
      </dsp:nvSpPr>
      <dsp:spPr>
        <a:xfrm>
          <a:off x="59423" y="-51502"/>
          <a:ext cx="2381303" cy="2504167"/>
        </a:xfrm>
        <a:prstGeom prst="roundRect">
          <a:avLst>
            <a:gd name="adj" fmla="val 10000"/>
          </a:avLst>
        </a:prstGeom>
        <a:solidFill>
          <a:schemeClr val="bg2">
            <a:lumMod val="75000"/>
            <a:alpha val="87000"/>
          </a:schemeClr>
        </a:solidFill>
        <a:ln w="38100"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0" numCol="1" spcCol="1270" anchor="b" anchorCtr="1">
          <a:noAutofit/>
        </a:bodyPr>
        <a:lstStyle/>
        <a:p>
          <a:pPr marL="0" lvl="0" indent="0" algn="ctr" defTabSz="488950">
            <a:lnSpc>
              <a:spcPct val="90000"/>
            </a:lnSpc>
            <a:spcBef>
              <a:spcPct val="0"/>
            </a:spcBef>
            <a:spcAft>
              <a:spcPct val="35000"/>
            </a:spcAft>
            <a:buNone/>
          </a:pPr>
          <a:r>
            <a:rPr lang="de-DE" sz="1800" b="1" kern="1200" dirty="0">
              <a:ln>
                <a:noFill/>
              </a:ln>
              <a:solidFill>
                <a:schemeClr val="bg1"/>
              </a:solidFill>
              <a:latin typeface="Bahnschrift Light" panose="020B0502040204020203" pitchFamily="34" charset="0"/>
              <a:ea typeface="+mn-ea"/>
              <a:cs typeface="+mn-cs"/>
            </a:rPr>
            <a:t>Naive Bayes</a:t>
          </a:r>
        </a:p>
      </dsp:txBody>
      <dsp:txXfrm>
        <a:off x="59423" y="950164"/>
        <a:ext cx="2381303" cy="1001666"/>
      </dsp:txXfrm>
    </dsp:sp>
    <dsp:sp modelId="{66A9EFEE-0402-486F-9825-39082474459A}">
      <dsp:nvSpPr>
        <dsp:cNvPr id="0" name=""/>
        <dsp:cNvSpPr/>
      </dsp:nvSpPr>
      <dsp:spPr>
        <a:xfrm>
          <a:off x="775979"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2">
          <a:schemeClr val="accent2"/>
        </a:lnRef>
        <a:fillRef idx="1">
          <a:schemeClr val="lt1"/>
        </a:fillRef>
        <a:effectRef idx="0">
          <a:schemeClr val="accent2"/>
        </a:effectRef>
        <a:fontRef idx="minor">
          <a:schemeClr val="dk1"/>
        </a:fontRef>
      </dsp:style>
    </dsp:sp>
    <dsp:sp modelId="{2F33BDDD-D3CC-4127-9F93-5D415F28BD62}">
      <dsp:nvSpPr>
        <dsp:cNvPr id="0" name=""/>
        <dsp:cNvSpPr/>
      </dsp:nvSpPr>
      <dsp:spPr>
        <a:xfrm>
          <a:off x="2455014" y="-51502"/>
          <a:ext cx="2381303" cy="2504167"/>
        </a:xfrm>
        <a:prstGeom prst="roundRect">
          <a:avLst>
            <a:gd name="adj" fmla="val 10000"/>
          </a:avLst>
        </a:prstGeom>
        <a:solidFill>
          <a:schemeClr val="bg2">
            <a:lumMod val="75000"/>
            <a:alpha val="87000"/>
          </a:schemeClr>
        </a:solidFill>
        <a:ln w="38100"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0" numCol="1" spcCol="1270" anchor="b" anchorCtr="1">
          <a:noAutofit/>
        </a:bodyPr>
        <a:lstStyle/>
        <a:p>
          <a:pPr marL="0" lvl="0" indent="0" algn="ctr" defTabSz="800100">
            <a:lnSpc>
              <a:spcPct val="90000"/>
            </a:lnSpc>
            <a:spcBef>
              <a:spcPct val="0"/>
            </a:spcBef>
            <a:spcAft>
              <a:spcPct val="35000"/>
            </a:spcAft>
            <a:buNone/>
          </a:pPr>
          <a:r>
            <a:rPr lang="de-DE" sz="1800" b="1" kern="1200" dirty="0">
              <a:ln>
                <a:noFill/>
              </a:ln>
              <a:solidFill>
                <a:schemeClr val="bg1"/>
              </a:solidFill>
              <a:latin typeface="Bahnschrift Light Condensed" panose="020B0502040204020203" pitchFamily="34" charset="0"/>
            </a:rPr>
            <a:t>Support Vektor </a:t>
          </a:r>
          <a:r>
            <a:rPr lang="de-DE" sz="1800" b="1" kern="1200" dirty="0" err="1">
              <a:ln>
                <a:noFill/>
              </a:ln>
              <a:solidFill>
                <a:schemeClr val="bg1"/>
              </a:solidFill>
              <a:latin typeface="Bahnschrift Light Condensed" panose="020B0502040204020203" pitchFamily="34" charset="0"/>
            </a:rPr>
            <a:t>Machine</a:t>
          </a:r>
          <a:endParaRPr lang="de-DE" sz="1800" b="1" kern="1200" dirty="0">
            <a:ln>
              <a:noFill/>
            </a:ln>
            <a:solidFill>
              <a:schemeClr val="bg1"/>
            </a:solidFill>
            <a:latin typeface="Bahnschrift Light Condensed" panose="020B0502040204020203" pitchFamily="34" charset="0"/>
            <a:ea typeface="+mn-ea"/>
            <a:cs typeface="+mn-cs"/>
          </a:endParaRPr>
        </a:p>
      </dsp:txBody>
      <dsp:txXfrm>
        <a:off x="2455014" y="950164"/>
        <a:ext cx="2381303" cy="1001666"/>
      </dsp:txXfrm>
    </dsp:sp>
    <dsp:sp modelId="{BD862FD2-0C4F-4919-821A-BA749406A72E}">
      <dsp:nvSpPr>
        <dsp:cNvPr id="0" name=""/>
        <dsp:cNvSpPr/>
      </dsp:nvSpPr>
      <dsp:spPr>
        <a:xfrm>
          <a:off x="3228722"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4206A5B0-FA6B-4175-992D-F57E39C38963}">
      <dsp:nvSpPr>
        <dsp:cNvPr id="0" name=""/>
        <dsp:cNvSpPr/>
      </dsp:nvSpPr>
      <dsp:spPr>
        <a:xfrm>
          <a:off x="4907757" y="-51502"/>
          <a:ext cx="2381303" cy="2504167"/>
        </a:xfrm>
        <a:prstGeom prst="roundRect">
          <a:avLst>
            <a:gd name="adj" fmla="val 10000"/>
          </a:avLst>
        </a:prstGeom>
        <a:solidFill>
          <a:schemeClr val="bg2">
            <a:lumMod val="75000"/>
            <a:alpha val="8700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0" numCol="1" spcCol="1270" anchor="b" anchorCtr="1">
          <a:noAutofit/>
        </a:bodyPr>
        <a:lstStyle/>
        <a:p>
          <a:pPr marL="0" lvl="0" indent="0" algn="ctr" defTabSz="800100">
            <a:lnSpc>
              <a:spcPct val="90000"/>
            </a:lnSpc>
            <a:spcBef>
              <a:spcPct val="0"/>
            </a:spcBef>
            <a:spcAft>
              <a:spcPct val="35000"/>
            </a:spcAft>
            <a:buNone/>
          </a:pPr>
          <a:r>
            <a:rPr lang="de-DE" sz="1800" b="1" kern="1200" dirty="0" err="1">
              <a:ln>
                <a:noFill/>
              </a:ln>
              <a:solidFill>
                <a:schemeClr val="bg1"/>
              </a:solidFill>
              <a:latin typeface="Bahnschrift Light Condensed" panose="020B0502040204020203" pitchFamily="34" charset="0"/>
              <a:ea typeface="+mn-ea"/>
              <a:cs typeface="+mn-cs"/>
            </a:rPr>
            <a:t>Decision</a:t>
          </a:r>
          <a:r>
            <a:rPr lang="de-DE" sz="1800" b="1" kern="1200" dirty="0">
              <a:ln>
                <a:noFill/>
              </a:ln>
              <a:solidFill>
                <a:schemeClr val="bg1"/>
              </a:solidFill>
              <a:latin typeface="Bahnschrift Light Condensed" panose="020B0502040204020203" pitchFamily="34" charset="0"/>
              <a:ea typeface="+mn-ea"/>
              <a:cs typeface="+mn-cs"/>
            </a:rPr>
            <a:t> </a:t>
          </a:r>
          <a:r>
            <a:rPr lang="de-DE" sz="1800" b="1" kern="1200" dirty="0" err="1">
              <a:ln>
                <a:noFill/>
              </a:ln>
              <a:solidFill>
                <a:schemeClr val="bg1"/>
              </a:solidFill>
              <a:latin typeface="Bahnschrift Light Condensed" panose="020B0502040204020203" pitchFamily="34" charset="0"/>
              <a:ea typeface="+mn-ea"/>
              <a:cs typeface="+mn-cs"/>
            </a:rPr>
            <a:t>Tree</a:t>
          </a:r>
          <a:endParaRPr lang="de-DE" sz="1800" b="1" kern="1200" dirty="0">
            <a:ln>
              <a:noFill/>
            </a:ln>
            <a:solidFill>
              <a:schemeClr val="bg1"/>
            </a:solidFill>
            <a:latin typeface="Bahnschrift Light Condensed" panose="020B0502040204020203" pitchFamily="34" charset="0"/>
            <a:ea typeface="+mn-ea"/>
            <a:cs typeface="+mn-cs"/>
          </a:endParaRPr>
        </a:p>
      </dsp:txBody>
      <dsp:txXfrm>
        <a:off x="4907757" y="950164"/>
        <a:ext cx="2381303" cy="1001666"/>
      </dsp:txXfrm>
    </dsp:sp>
    <dsp:sp modelId="{829B97BA-0AD1-4975-A9FD-1E000C91CBEA}">
      <dsp:nvSpPr>
        <dsp:cNvPr id="0" name=""/>
        <dsp:cNvSpPr/>
      </dsp:nvSpPr>
      <dsp:spPr>
        <a:xfrm>
          <a:off x="5681464"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5AF70535-EEC6-40D4-9211-96F7E47D2533}">
      <dsp:nvSpPr>
        <dsp:cNvPr id="0" name=""/>
        <dsp:cNvSpPr/>
      </dsp:nvSpPr>
      <dsp:spPr>
        <a:xfrm>
          <a:off x="7362761" y="-51502"/>
          <a:ext cx="2381303" cy="2504167"/>
        </a:xfrm>
        <a:prstGeom prst="roundRect">
          <a:avLst>
            <a:gd name="adj" fmla="val 10000"/>
          </a:avLst>
        </a:prstGeom>
        <a:solidFill>
          <a:schemeClr val="bg2">
            <a:lumMod val="75000"/>
            <a:alpha val="87000"/>
          </a:schemeClr>
        </a:solidFill>
        <a:ln w="38100"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0" numCol="1" spcCol="1270" anchor="b" anchorCtr="1">
          <a:noAutofit/>
        </a:bodyPr>
        <a:lstStyle/>
        <a:p>
          <a:pPr marL="0" lvl="0" indent="0" algn="ctr" defTabSz="488950">
            <a:lnSpc>
              <a:spcPct val="90000"/>
            </a:lnSpc>
            <a:spcBef>
              <a:spcPct val="0"/>
            </a:spcBef>
            <a:spcAft>
              <a:spcPct val="35000"/>
            </a:spcAft>
            <a:buNone/>
          </a:pPr>
          <a:r>
            <a:rPr lang="de-DE" sz="1800" b="1" kern="1200" dirty="0">
              <a:ln>
                <a:noFill/>
              </a:ln>
              <a:solidFill>
                <a:schemeClr val="bg1"/>
              </a:solidFill>
              <a:latin typeface="Bahnschrift Light Condensed" panose="020B0502040204020203" pitchFamily="34" charset="0"/>
              <a:ea typeface="+mn-ea"/>
              <a:cs typeface="+mn-cs"/>
            </a:rPr>
            <a:t>Neuronales Netz</a:t>
          </a:r>
        </a:p>
      </dsp:txBody>
      <dsp:txXfrm>
        <a:off x="7362761" y="950164"/>
        <a:ext cx="2381303" cy="1001666"/>
      </dsp:txXfrm>
    </dsp:sp>
    <dsp:sp modelId="{1F45BD2E-A323-464E-AAA4-F30EE8DB14B7}">
      <dsp:nvSpPr>
        <dsp:cNvPr id="0" name=""/>
        <dsp:cNvSpPr/>
      </dsp:nvSpPr>
      <dsp:spPr>
        <a:xfrm>
          <a:off x="8134207"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D68B89A9-6E2B-4593-95C7-44E9E66BD232}">
      <dsp:nvSpPr>
        <dsp:cNvPr id="0" name=""/>
        <dsp:cNvSpPr/>
      </dsp:nvSpPr>
      <dsp:spPr>
        <a:xfrm>
          <a:off x="-15" y="1723618"/>
          <a:ext cx="9744106" cy="832050"/>
        </a:xfrm>
        <a:prstGeom prst="mathPlus">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A42C44-F8F4-473B-B520-6CACC60A46E6}">
      <dsp:nvSpPr>
        <dsp:cNvPr id="0" name=""/>
        <dsp:cNvSpPr/>
      </dsp:nvSpPr>
      <dsp:spPr>
        <a:xfrm>
          <a:off x="59423" y="-51502"/>
          <a:ext cx="2381303" cy="2504167"/>
        </a:xfrm>
        <a:prstGeom prst="roundRect">
          <a:avLst>
            <a:gd name="adj" fmla="val 10000"/>
          </a:avLst>
        </a:prstGeom>
        <a:solidFill>
          <a:schemeClr val="bg2">
            <a:lumMod val="75000"/>
            <a:alpha val="87000"/>
          </a:schemeClr>
        </a:solidFill>
        <a:ln w="38100"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0" numCol="1" spcCol="1270" anchor="b" anchorCtr="1">
          <a:noAutofit/>
        </a:bodyPr>
        <a:lstStyle/>
        <a:p>
          <a:pPr marL="0" lvl="0" indent="0" algn="ctr" defTabSz="488950">
            <a:lnSpc>
              <a:spcPct val="90000"/>
            </a:lnSpc>
            <a:spcBef>
              <a:spcPct val="0"/>
            </a:spcBef>
            <a:spcAft>
              <a:spcPct val="35000"/>
            </a:spcAft>
            <a:buNone/>
          </a:pPr>
          <a:r>
            <a:rPr lang="de-DE" sz="1800" b="1" kern="1200" dirty="0">
              <a:ln>
                <a:noFill/>
              </a:ln>
              <a:solidFill>
                <a:schemeClr val="bg1"/>
              </a:solidFill>
              <a:latin typeface="Bahnschrift" panose="020B0502040204020203" pitchFamily="34" charset="0"/>
              <a:ea typeface="+mn-ea"/>
              <a:cs typeface="+mn-cs"/>
            </a:rPr>
            <a:t>k-</a:t>
          </a:r>
          <a:r>
            <a:rPr lang="de-DE" sz="1800" b="1" kern="1200" dirty="0" err="1">
              <a:ln>
                <a:noFill/>
              </a:ln>
              <a:solidFill>
                <a:schemeClr val="bg1"/>
              </a:solidFill>
              <a:latin typeface="Bahnschrift" panose="020B0502040204020203" pitchFamily="34" charset="0"/>
              <a:ea typeface="+mn-ea"/>
              <a:cs typeface="+mn-cs"/>
            </a:rPr>
            <a:t>Means</a:t>
          </a:r>
          <a:r>
            <a:rPr lang="de-DE" sz="1800" b="1" kern="1200" dirty="0">
              <a:ln>
                <a:noFill/>
              </a:ln>
              <a:solidFill>
                <a:schemeClr val="bg1"/>
              </a:solidFill>
              <a:latin typeface="Bahnschrift" panose="020B0502040204020203" pitchFamily="34" charset="0"/>
              <a:ea typeface="+mn-ea"/>
              <a:cs typeface="+mn-cs"/>
            </a:rPr>
            <a:t> </a:t>
          </a:r>
        </a:p>
      </dsp:txBody>
      <dsp:txXfrm>
        <a:off x="59423" y="950164"/>
        <a:ext cx="2381303" cy="1001666"/>
      </dsp:txXfrm>
    </dsp:sp>
    <dsp:sp modelId="{66A9EFEE-0402-486F-9825-39082474459A}">
      <dsp:nvSpPr>
        <dsp:cNvPr id="0" name=""/>
        <dsp:cNvSpPr/>
      </dsp:nvSpPr>
      <dsp:spPr>
        <a:xfrm>
          <a:off x="775979"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2">
          <a:schemeClr val="accent2"/>
        </a:lnRef>
        <a:fillRef idx="1">
          <a:schemeClr val="lt1"/>
        </a:fillRef>
        <a:effectRef idx="0">
          <a:schemeClr val="accent2"/>
        </a:effectRef>
        <a:fontRef idx="minor">
          <a:schemeClr val="dk1"/>
        </a:fontRef>
      </dsp:style>
    </dsp:sp>
    <dsp:sp modelId="{2F33BDDD-D3CC-4127-9F93-5D415F28BD62}">
      <dsp:nvSpPr>
        <dsp:cNvPr id="0" name=""/>
        <dsp:cNvSpPr/>
      </dsp:nvSpPr>
      <dsp:spPr>
        <a:xfrm>
          <a:off x="2455014" y="-51502"/>
          <a:ext cx="2381303" cy="2504167"/>
        </a:xfrm>
        <a:prstGeom prst="roundRect">
          <a:avLst>
            <a:gd name="adj" fmla="val 10000"/>
          </a:avLst>
        </a:prstGeom>
        <a:solidFill>
          <a:schemeClr val="bg2">
            <a:lumMod val="75000"/>
            <a:alpha val="87000"/>
          </a:schemeClr>
        </a:solidFill>
        <a:ln w="38100"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0" numCol="1" spcCol="1270" anchor="b" anchorCtr="1">
          <a:noAutofit/>
        </a:bodyPr>
        <a:lstStyle/>
        <a:p>
          <a:pPr marL="0" lvl="0" indent="0" algn="ctr" defTabSz="800100">
            <a:lnSpc>
              <a:spcPct val="90000"/>
            </a:lnSpc>
            <a:spcBef>
              <a:spcPct val="0"/>
            </a:spcBef>
            <a:spcAft>
              <a:spcPct val="35000"/>
            </a:spcAft>
            <a:buNone/>
          </a:pPr>
          <a:r>
            <a:rPr lang="de-DE" sz="1800" b="1" kern="1200" dirty="0">
              <a:ln>
                <a:noFill/>
              </a:ln>
              <a:solidFill>
                <a:schemeClr val="bg1"/>
              </a:solidFill>
              <a:latin typeface="Bahnschrift" panose="020B0502040204020203" pitchFamily="34" charset="0"/>
            </a:rPr>
            <a:t>KNN</a:t>
          </a:r>
          <a:endParaRPr lang="de-DE" sz="1800" b="1" kern="1200" dirty="0">
            <a:ln>
              <a:noFill/>
            </a:ln>
            <a:solidFill>
              <a:schemeClr val="bg1"/>
            </a:solidFill>
            <a:latin typeface="Bahnschrift" panose="020B0502040204020203" pitchFamily="34" charset="0"/>
            <a:ea typeface="+mn-ea"/>
            <a:cs typeface="+mn-cs"/>
          </a:endParaRPr>
        </a:p>
      </dsp:txBody>
      <dsp:txXfrm>
        <a:off x="2455014" y="950164"/>
        <a:ext cx="2381303" cy="1001666"/>
      </dsp:txXfrm>
    </dsp:sp>
    <dsp:sp modelId="{BD862FD2-0C4F-4919-821A-BA749406A72E}">
      <dsp:nvSpPr>
        <dsp:cNvPr id="0" name=""/>
        <dsp:cNvSpPr/>
      </dsp:nvSpPr>
      <dsp:spPr>
        <a:xfrm>
          <a:off x="3228722"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4206A5B0-FA6B-4175-992D-F57E39C38963}">
      <dsp:nvSpPr>
        <dsp:cNvPr id="0" name=""/>
        <dsp:cNvSpPr/>
      </dsp:nvSpPr>
      <dsp:spPr>
        <a:xfrm>
          <a:off x="4907757" y="-51502"/>
          <a:ext cx="2381303" cy="2504167"/>
        </a:xfrm>
        <a:prstGeom prst="roundRect">
          <a:avLst>
            <a:gd name="adj" fmla="val 10000"/>
          </a:avLst>
        </a:prstGeom>
        <a:solidFill>
          <a:srgbClr val="FE8533">
            <a:alpha val="87000"/>
          </a:srgb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0" numCol="1" spcCol="1270" anchor="b" anchorCtr="1">
          <a:noAutofit/>
        </a:bodyPr>
        <a:lstStyle/>
        <a:p>
          <a:pPr marL="0" lvl="0" indent="0" algn="ctr" defTabSz="800100">
            <a:lnSpc>
              <a:spcPct val="90000"/>
            </a:lnSpc>
            <a:spcBef>
              <a:spcPct val="0"/>
            </a:spcBef>
            <a:spcAft>
              <a:spcPct val="35000"/>
            </a:spcAft>
            <a:buNone/>
          </a:pPr>
          <a:r>
            <a:rPr lang="de-DE" sz="1800" b="1" kern="1200" dirty="0">
              <a:ln>
                <a:noFill/>
              </a:ln>
              <a:solidFill>
                <a:schemeClr val="bg1"/>
              </a:solidFill>
              <a:latin typeface="Bahnschrift" panose="020B0502040204020203" pitchFamily="34" charset="0"/>
            </a:rPr>
            <a:t>Lineare </a:t>
          </a:r>
          <a:r>
            <a:rPr lang="de-DE" sz="1800" b="1" kern="1200" dirty="0">
              <a:ln>
                <a:noFill/>
              </a:ln>
              <a:solidFill>
                <a:schemeClr val="bg1"/>
              </a:solidFill>
              <a:latin typeface="Bahnschrift" panose="020B0502040204020203" pitchFamily="34" charset="0"/>
              <a:ea typeface="+mn-ea"/>
              <a:cs typeface="+mn-cs"/>
            </a:rPr>
            <a:t>Regression</a:t>
          </a:r>
        </a:p>
      </dsp:txBody>
      <dsp:txXfrm>
        <a:off x="4907757" y="950164"/>
        <a:ext cx="2381303" cy="1001666"/>
      </dsp:txXfrm>
    </dsp:sp>
    <dsp:sp modelId="{829B97BA-0AD1-4975-A9FD-1E000C91CBEA}">
      <dsp:nvSpPr>
        <dsp:cNvPr id="0" name=""/>
        <dsp:cNvSpPr/>
      </dsp:nvSpPr>
      <dsp:spPr>
        <a:xfrm>
          <a:off x="5681464"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5AF70535-EEC6-40D4-9211-96F7E47D2533}">
      <dsp:nvSpPr>
        <dsp:cNvPr id="0" name=""/>
        <dsp:cNvSpPr/>
      </dsp:nvSpPr>
      <dsp:spPr>
        <a:xfrm>
          <a:off x="7362761" y="-47620"/>
          <a:ext cx="2381303" cy="2504167"/>
        </a:xfrm>
        <a:prstGeom prst="roundRect">
          <a:avLst>
            <a:gd name="adj" fmla="val 10000"/>
          </a:avLst>
        </a:prstGeom>
        <a:solidFill>
          <a:schemeClr val="bg2">
            <a:lumMod val="75000"/>
            <a:alpha val="87000"/>
          </a:schemeClr>
        </a:solidFill>
        <a:ln w="38100"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0" numCol="1" spcCol="1270" anchor="b" anchorCtr="1">
          <a:noAutofit/>
        </a:bodyPr>
        <a:lstStyle/>
        <a:p>
          <a:pPr marL="0" lvl="0" indent="0" algn="ctr" defTabSz="488950">
            <a:lnSpc>
              <a:spcPct val="90000"/>
            </a:lnSpc>
            <a:spcBef>
              <a:spcPct val="0"/>
            </a:spcBef>
            <a:spcAft>
              <a:spcPct val="35000"/>
            </a:spcAft>
            <a:buNone/>
          </a:pPr>
          <a:r>
            <a:rPr lang="de-DE" sz="1800" b="1" kern="1200" dirty="0" err="1">
              <a:ln>
                <a:noFill/>
              </a:ln>
              <a:solidFill>
                <a:schemeClr val="bg1"/>
              </a:solidFill>
              <a:latin typeface="Bahnschrift" panose="020B0502040204020203" pitchFamily="34" charset="0"/>
              <a:ea typeface="+mn-ea"/>
              <a:cs typeface="+mn-cs"/>
            </a:rPr>
            <a:t>Logist</a:t>
          </a:r>
          <a:r>
            <a:rPr lang="de-DE" sz="1800" b="1" kern="1200" dirty="0">
              <a:ln>
                <a:noFill/>
              </a:ln>
              <a:solidFill>
                <a:schemeClr val="bg1"/>
              </a:solidFill>
              <a:latin typeface="Bahnschrift" panose="020B0502040204020203" pitchFamily="34" charset="0"/>
              <a:ea typeface="+mn-ea"/>
              <a:cs typeface="+mn-cs"/>
            </a:rPr>
            <a:t>. Regression</a:t>
          </a:r>
        </a:p>
      </dsp:txBody>
      <dsp:txXfrm>
        <a:off x="7362761" y="954045"/>
        <a:ext cx="2381303" cy="1001666"/>
      </dsp:txXfrm>
    </dsp:sp>
    <dsp:sp modelId="{1F45BD2E-A323-464E-AAA4-F30EE8DB14B7}">
      <dsp:nvSpPr>
        <dsp:cNvPr id="0" name=""/>
        <dsp:cNvSpPr/>
      </dsp:nvSpPr>
      <dsp:spPr>
        <a:xfrm>
          <a:off x="8134207"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D68B89A9-6E2B-4593-95C7-44E9E66BD232}">
      <dsp:nvSpPr>
        <dsp:cNvPr id="0" name=""/>
        <dsp:cNvSpPr/>
      </dsp:nvSpPr>
      <dsp:spPr>
        <a:xfrm>
          <a:off x="-15" y="1723618"/>
          <a:ext cx="9744106" cy="832050"/>
        </a:xfrm>
        <a:prstGeom prst="mathPlus">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A42C44-F8F4-473B-B520-6CACC60A46E6}">
      <dsp:nvSpPr>
        <dsp:cNvPr id="0" name=""/>
        <dsp:cNvSpPr/>
      </dsp:nvSpPr>
      <dsp:spPr>
        <a:xfrm>
          <a:off x="59423" y="-51502"/>
          <a:ext cx="2381303" cy="2504167"/>
        </a:xfrm>
        <a:prstGeom prst="roundRect">
          <a:avLst>
            <a:gd name="adj" fmla="val 10000"/>
          </a:avLst>
        </a:prstGeom>
        <a:solidFill>
          <a:schemeClr val="bg2">
            <a:lumMod val="75000"/>
            <a:alpha val="87000"/>
          </a:schemeClr>
        </a:solidFill>
        <a:ln w="38100"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0" numCol="1" spcCol="1270" anchor="b" anchorCtr="1">
          <a:noAutofit/>
        </a:bodyPr>
        <a:lstStyle/>
        <a:p>
          <a:pPr marL="0" lvl="0" indent="0" algn="ctr" defTabSz="488950">
            <a:lnSpc>
              <a:spcPct val="90000"/>
            </a:lnSpc>
            <a:spcBef>
              <a:spcPct val="0"/>
            </a:spcBef>
            <a:spcAft>
              <a:spcPct val="35000"/>
            </a:spcAft>
            <a:buNone/>
          </a:pPr>
          <a:r>
            <a:rPr lang="de-DE" sz="1800" b="1" kern="1200" dirty="0">
              <a:ln>
                <a:noFill/>
              </a:ln>
              <a:solidFill>
                <a:schemeClr val="bg1"/>
              </a:solidFill>
              <a:latin typeface="Bahnschrift Light" panose="020B0502040204020203" pitchFamily="34" charset="0"/>
              <a:ea typeface="+mn-ea"/>
              <a:cs typeface="+mn-cs"/>
            </a:rPr>
            <a:t>Naive Bayes</a:t>
          </a:r>
        </a:p>
      </dsp:txBody>
      <dsp:txXfrm>
        <a:off x="59423" y="950164"/>
        <a:ext cx="2381303" cy="1001666"/>
      </dsp:txXfrm>
    </dsp:sp>
    <dsp:sp modelId="{66A9EFEE-0402-486F-9825-39082474459A}">
      <dsp:nvSpPr>
        <dsp:cNvPr id="0" name=""/>
        <dsp:cNvSpPr/>
      </dsp:nvSpPr>
      <dsp:spPr>
        <a:xfrm>
          <a:off x="775979"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2">
          <a:schemeClr val="accent2"/>
        </a:lnRef>
        <a:fillRef idx="1">
          <a:schemeClr val="lt1"/>
        </a:fillRef>
        <a:effectRef idx="0">
          <a:schemeClr val="accent2"/>
        </a:effectRef>
        <a:fontRef idx="minor">
          <a:schemeClr val="dk1"/>
        </a:fontRef>
      </dsp:style>
    </dsp:sp>
    <dsp:sp modelId="{2F33BDDD-D3CC-4127-9F93-5D415F28BD62}">
      <dsp:nvSpPr>
        <dsp:cNvPr id="0" name=""/>
        <dsp:cNvSpPr/>
      </dsp:nvSpPr>
      <dsp:spPr>
        <a:xfrm>
          <a:off x="2455014" y="-51502"/>
          <a:ext cx="2381303" cy="2504167"/>
        </a:xfrm>
        <a:prstGeom prst="roundRect">
          <a:avLst>
            <a:gd name="adj" fmla="val 10000"/>
          </a:avLst>
        </a:prstGeom>
        <a:solidFill>
          <a:schemeClr val="bg2">
            <a:lumMod val="75000"/>
            <a:alpha val="87000"/>
          </a:schemeClr>
        </a:solidFill>
        <a:ln w="38100"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0" numCol="1" spcCol="1270" anchor="b" anchorCtr="1">
          <a:noAutofit/>
        </a:bodyPr>
        <a:lstStyle/>
        <a:p>
          <a:pPr marL="0" lvl="0" indent="0" algn="ctr" defTabSz="800100">
            <a:lnSpc>
              <a:spcPct val="90000"/>
            </a:lnSpc>
            <a:spcBef>
              <a:spcPct val="0"/>
            </a:spcBef>
            <a:spcAft>
              <a:spcPct val="35000"/>
            </a:spcAft>
            <a:buNone/>
          </a:pPr>
          <a:r>
            <a:rPr lang="de-DE" sz="1800" b="1" kern="1200" dirty="0">
              <a:ln>
                <a:noFill/>
              </a:ln>
              <a:solidFill>
                <a:schemeClr val="bg1"/>
              </a:solidFill>
              <a:latin typeface="Bahnschrift Light Condensed" panose="020B0502040204020203" pitchFamily="34" charset="0"/>
            </a:rPr>
            <a:t>Support Vektor </a:t>
          </a:r>
          <a:r>
            <a:rPr lang="de-DE" sz="1800" b="1" kern="1200" dirty="0" err="1">
              <a:ln>
                <a:noFill/>
              </a:ln>
              <a:solidFill>
                <a:schemeClr val="bg1"/>
              </a:solidFill>
              <a:latin typeface="Bahnschrift Light Condensed" panose="020B0502040204020203" pitchFamily="34" charset="0"/>
            </a:rPr>
            <a:t>Machine</a:t>
          </a:r>
          <a:endParaRPr lang="de-DE" sz="1800" b="1" kern="1200" dirty="0">
            <a:ln>
              <a:noFill/>
            </a:ln>
            <a:solidFill>
              <a:schemeClr val="bg1"/>
            </a:solidFill>
            <a:latin typeface="Bahnschrift Light Condensed" panose="020B0502040204020203" pitchFamily="34" charset="0"/>
            <a:ea typeface="+mn-ea"/>
            <a:cs typeface="+mn-cs"/>
          </a:endParaRPr>
        </a:p>
      </dsp:txBody>
      <dsp:txXfrm>
        <a:off x="2455014" y="950164"/>
        <a:ext cx="2381303" cy="1001666"/>
      </dsp:txXfrm>
    </dsp:sp>
    <dsp:sp modelId="{BD862FD2-0C4F-4919-821A-BA749406A72E}">
      <dsp:nvSpPr>
        <dsp:cNvPr id="0" name=""/>
        <dsp:cNvSpPr/>
      </dsp:nvSpPr>
      <dsp:spPr>
        <a:xfrm>
          <a:off x="3228722"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4206A5B0-FA6B-4175-992D-F57E39C38963}">
      <dsp:nvSpPr>
        <dsp:cNvPr id="0" name=""/>
        <dsp:cNvSpPr/>
      </dsp:nvSpPr>
      <dsp:spPr>
        <a:xfrm>
          <a:off x="4907757" y="-51502"/>
          <a:ext cx="2381303" cy="2504167"/>
        </a:xfrm>
        <a:prstGeom prst="roundRect">
          <a:avLst>
            <a:gd name="adj" fmla="val 10000"/>
          </a:avLst>
        </a:prstGeom>
        <a:solidFill>
          <a:schemeClr val="bg2">
            <a:lumMod val="75000"/>
            <a:alpha val="8700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0" numCol="1" spcCol="1270" anchor="b" anchorCtr="1">
          <a:noAutofit/>
        </a:bodyPr>
        <a:lstStyle/>
        <a:p>
          <a:pPr marL="0" lvl="0" indent="0" algn="ctr" defTabSz="800100">
            <a:lnSpc>
              <a:spcPct val="90000"/>
            </a:lnSpc>
            <a:spcBef>
              <a:spcPct val="0"/>
            </a:spcBef>
            <a:spcAft>
              <a:spcPct val="35000"/>
            </a:spcAft>
            <a:buNone/>
          </a:pPr>
          <a:r>
            <a:rPr lang="de-DE" sz="1800" b="1" kern="1200" dirty="0" err="1">
              <a:ln>
                <a:noFill/>
              </a:ln>
              <a:solidFill>
                <a:schemeClr val="bg1"/>
              </a:solidFill>
              <a:latin typeface="Bahnschrift Light Condensed" panose="020B0502040204020203" pitchFamily="34" charset="0"/>
              <a:ea typeface="+mn-ea"/>
              <a:cs typeface="+mn-cs"/>
            </a:rPr>
            <a:t>Decision</a:t>
          </a:r>
          <a:r>
            <a:rPr lang="de-DE" sz="1800" b="1" kern="1200" dirty="0">
              <a:ln>
                <a:noFill/>
              </a:ln>
              <a:solidFill>
                <a:schemeClr val="bg1"/>
              </a:solidFill>
              <a:latin typeface="Bahnschrift Light Condensed" panose="020B0502040204020203" pitchFamily="34" charset="0"/>
              <a:ea typeface="+mn-ea"/>
              <a:cs typeface="+mn-cs"/>
            </a:rPr>
            <a:t> </a:t>
          </a:r>
          <a:r>
            <a:rPr lang="de-DE" sz="1800" b="1" kern="1200" dirty="0" err="1">
              <a:ln>
                <a:noFill/>
              </a:ln>
              <a:solidFill>
                <a:schemeClr val="bg1"/>
              </a:solidFill>
              <a:latin typeface="Bahnschrift Light Condensed" panose="020B0502040204020203" pitchFamily="34" charset="0"/>
              <a:ea typeface="+mn-ea"/>
              <a:cs typeface="+mn-cs"/>
            </a:rPr>
            <a:t>Tree</a:t>
          </a:r>
          <a:endParaRPr lang="de-DE" sz="1800" b="1" kern="1200" dirty="0">
            <a:ln>
              <a:noFill/>
            </a:ln>
            <a:solidFill>
              <a:schemeClr val="bg1"/>
            </a:solidFill>
            <a:latin typeface="Bahnschrift Light Condensed" panose="020B0502040204020203" pitchFamily="34" charset="0"/>
            <a:ea typeface="+mn-ea"/>
            <a:cs typeface="+mn-cs"/>
          </a:endParaRPr>
        </a:p>
      </dsp:txBody>
      <dsp:txXfrm>
        <a:off x="4907757" y="950164"/>
        <a:ext cx="2381303" cy="1001666"/>
      </dsp:txXfrm>
    </dsp:sp>
    <dsp:sp modelId="{829B97BA-0AD1-4975-A9FD-1E000C91CBEA}">
      <dsp:nvSpPr>
        <dsp:cNvPr id="0" name=""/>
        <dsp:cNvSpPr/>
      </dsp:nvSpPr>
      <dsp:spPr>
        <a:xfrm>
          <a:off x="5681464"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5AF70535-EEC6-40D4-9211-96F7E47D2533}">
      <dsp:nvSpPr>
        <dsp:cNvPr id="0" name=""/>
        <dsp:cNvSpPr/>
      </dsp:nvSpPr>
      <dsp:spPr>
        <a:xfrm>
          <a:off x="7362761" y="-51502"/>
          <a:ext cx="2381303" cy="2504167"/>
        </a:xfrm>
        <a:prstGeom prst="roundRect">
          <a:avLst>
            <a:gd name="adj" fmla="val 10000"/>
          </a:avLst>
        </a:prstGeom>
        <a:solidFill>
          <a:schemeClr val="bg2">
            <a:lumMod val="75000"/>
            <a:alpha val="87000"/>
          </a:schemeClr>
        </a:solidFill>
        <a:ln w="38100"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0" numCol="1" spcCol="1270" anchor="b" anchorCtr="1">
          <a:noAutofit/>
        </a:bodyPr>
        <a:lstStyle/>
        <a:p>
          <a:pPr marL="0" lvl="0" indent="0" algn="ctr" defTabSz="488950">
            <a:lnSpc>
              <a:spcPct val="90000"/>
            </a:lnSpc>
            <a:spcBef>
              <a:spcPct val="0"/>
            </a:spcBef>
            <a:spcAft>
              <a:spcPct val="35000"/>
            </a:spcAft>
            <a:buNone/>
          </a:pPr>
          <a:r>
            <a:rPr lang="de-DE" sz="1800" b="1" kern="1200" dirty="0">
              <a:ln>
                <a:noFill/>
              </a:ln>
              <a:solidFill>
                <a:schemeClr val="bg1"/>
              </a:solidFill>
              <a:latin typeface="Bahnschrift Light Condensed" panose="020B0502040204020203" pitchFamily="34" charset="0"/>
              <a:ea typeface="+mn-ea"/>
              <a:cs typeface="+mn-cs"/>
            </a:rPr>
            <a:t>Neuronales Netz</a:t>
          </a:r>
        </a:p>
      </dsp:txBody>
      <dsp:txXfrm>
        <a:off x="7362761" y="950164"/>
        <a:ext cx="2381303" cy="1001666"/>
      </dsp:txXfrm>
    </dsp:sp>
    <dsp:sp modelId="{1F45BD2E-A323-464E-AAA4-F30EE8DB14B7}">
      <dsp:nvSpPr>
        <dsp:cNvPr id="0" name=""/>
        <dsp:cNvSpPr/>
      </dsp:nvSpPr>
      <dsp:spPr>
        <a:xfrm>
          <a:off x="8134207"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D68B89A9-6E2B-4593-95C7-44E9E66BD232}">
      <dsp:nvSpPr>
        <dsp:cNvPr id="0" name=""/>
        <dsp:cNvSpPr/>
      </dsp:nvSpPr>
      <dsp:spPr>
        <a:xfrm>
          <a:off x="-15" y="1723618"/>
          <a:ext cx="9744106" cy="832050"/>
        </a:xfrm>
        <a:prstGeom prst="mathPlus">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A42C44-F8F4-473B-B520-6CACC60A46E6}">
      <dsp:nvSpPr>
        <dsp:cNvPr id="0" name=""/>
        <dsp:cNvSpPr/>
      </dsp:nvSpPr>
      <dsp:spPr>
        <a:xfrm>
          <a:off x="59423" y="-51502"/>
          <a:ext cx="2381303" cy="2504167"/>
        </a:xfrm>
        <a:prstGeom prst="roundRect">
          <a:avLst>
            <a:gd name="adj" fmla="val 10000"/>
          </a:avLst>
        </a:prstGeom>
        <a:solidFill>
          <a:schemeClr val="bg2">
            <a:lumMod val="75000"/>
            <a:alpha val="87000"/>
          </a:schemeClr>
        </a:solidFill>
        <a:ln w="38100"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0" numCol="1" spcCol="1270" anchor="b" anchorCtr="1">
          <a:noAutofit/>
        </a:bodyPr>
        <a:lstStyle/>
        <a:p>
          <a:pPr marL="0" lvl="0" indent="0" algn="ctr" defTabSz="488950">
            <a:lnSpc>
              <a:spcPct val="90000"/>
            </a:lnSpc>
            <a:spcBef>
              <a:spcPct val="0"/>
            </a:spcBef>
            <a:spcAft>
              <a:spcPct val="35000"/>
            </a:spcAft>
            <a:buNone/>
          </a:pPr>
          <a:r>
            <a:rPr lang="de-DE" sz="1800" b="1" kern="1200" dirty="0">
              <a:ln>
                <a:noFill/>
              </a:ln>
              <a:solidFill>
                <a:schemeClr val="bg1"/>
              </a:solidFill>
              <a:latin typeface="Bahnschrift" panose="020B0502040204020203" pitchFamily="34" charset="0"/>
              <a:ea typeface="+mn-ea"/>
              <a:cs typeface="+mn-cs"/>
            </a:rPr>
            <a:t>k-</a:t>
          </a:r>
          <a:r>
            <a:rPr lang="de-DE" sz="1800" b="1" kern="1200" dirty="0" err="1">
              <a:ln>
                <a:noFill/>
              </a:ln>
              <a:solidFill>
                <a:schemeClr val="bg1"/>
              </a:solidFill>
              <a:latin typeface="Bahnschrift" panose="020B0502040204020203" pitchFamily="34" charset="0"/>
              <a:ea typeface="+mn-ea"/>
              <a:cs typeface="+mn-cs"/>
            </a:rPr>
            <a:t>Means</a:t>
          </a:r>
          <a:r>
            <a:rPr lang="de-DE" sz="1800" b="1" kern="1200" dirty="0">
              <a:ln>
                <a:noFill/>
              </a:ln>
              <a:solidFill>
                <a:schemeClr val="bg1"/>
              </a:solidFill>
              <a:latin typeface="Bahnschrift" panose="020B0502040204020203" pitchFamily="34" charset="0"/>
              <a:ea typeface="+mn-ea"/>
              <a:cs typeface="+mn-cs"/>
            </a:rPr>
            <a:t> </a:t>
          </a:r>
        </a:p>
      </dsp:txBody>
      <dsp:txXfrm>
        <a:off x="59423" y="950164"/>
        <a:ext cx="2381303" cy="1001666"/>
      </dsp:txXfrm>
    </dsp:sp>
    <dsp:sp modelId="{66A9EFEE-0402-486F-9825-39082474459A}">
      <dsp:nvSpPr>
        <dsp:cNvPr id="0" name=""/>
        <dsp:cNvSpPr/>
      </dsp:nvSpPr>
      <dsp:spPr>
        <a:xfrm>
          <a:off x="775979"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2">
          <a:schemeClr val="accent2"/>
        </a:lnRef>
        <a:fillRef idx="1">
          <a:schemeClr val="lt1"/>
        </a:fillRef>
        <a:effectRef idx="0">
          <a:schemeClr val="accent2"/>
        </a:effectRef>
        <a:fontRef idx="minor">
          <a:schemeClr val="dk1"/>
        </a:fontRef>
      </dsp:style>
    </dsp:sp>
    <dsp:sp modelId="{2F33BDDD-D3CC-4127-9F93-5D415F28BD62}">
      <dsp:nvSpPr>
        <dsp:cNvPr id="0" name=""/>
        <dsp:cNvSpPr/>
      </dsp:nvSpPr>
      <dsp:spPr>
        <a:xfrm>
          <a:off x="2455014" y="-51502"/>
          <a:ext cx="2381303" cy="2504167"/>
        </a:xfrm>
        <a:prstGeom prst="roundRect">
          <a:avLst>
            <a:gd name="adj" fmla="val 10000"/>
          </a:avLst>
        </a:prstGeom>
        <a:solidFill>
          <a:srgbClr val="FE8533">
            <a:alpha val="87000"/>
          </a:srgbClr>
        </a:solidFill>
        <a:ln w="38100"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0" numCol="1" spcCol="1270" anchor="b" anchorCtr="1">
          <a:noAutofit/>
        </a:bodyPr>
        <a:lstStyle/>
        <a:p>
          <a:pPr marL="0" lvl="0" indent="0" algn="ctr" defTabSz="800100">
            <a:lnSpc>
              <a:spcPct val="90000"/>
            </a:lnSpc>
            <a:spcBef>
              <a:spcPct val="0"/>
            </a:spcBef>
            <a:spcAft>
              <a:spcPct val="35000"/>
            </a:spcAft>
            <a:buNone/>
          </a:pPr>
          <a:r>
            <a:rPr lang="de-DE" sz="1800" b="1" kern="1200" dirty="0">
              <a:ln>
                <a:noFill/>
              </a:ln>
              <a:solidFill>
                <a:schemeClr val="bg1"/>
              </a:solidFill>
              <a:latin typeface="Bahnschrift" panose="020B0502040204020203" pitchFamily="34" charset="0"/>
            </a:rPr>
            <a:t>KNN</a:t>
          </a:r>
          <a:endParaRPr lang="de-DE" sz="1800" b="1" kern="1200" dirty="0">
            <a:ln>
              <a:noFill/>
            </a:ln>
            <a:solidFill>
              <a:schemeClr val="bg1"/>
            </a:solidFill>
            <a:latin typeface="Bahnschrift" panose="020B0502040204020203" pitchFamily="34" charset="0"/>
            <a:ea typeface="+mn-ea"/>
            <a:cs typeface="+mn-cs"/>
          </a:endParaRPr>
        </a:p>
      </dsp:txBody>
      <dsp:txXfrm>
        <a:off x="2455014" y="950164"/>
        <a:ext cx="2381303" cy="1001666"/>
      </dsp:txXfrm>
    </dsp:sp>
    <dsp:sp modelId="{BD862FD2-0C4F-4919-821A-BA749406A72E}">
      <dsp:nvSpPr>
        <dsp:cNvPr id="0" name=""/>
        <dsp:cNvSpPr/>
      </dsp:nvSpPr>
      <dsp:spPr>
        <a:xfrm>
          <a:off x="3228722"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4206A5B0-FA6B-4175-992D-F57E39C38963}">
      <dsp:nvSpPr>
        <dsp:cNvPr id="0" name=""/>
        <dsp:cNvSpPr/>
      </dsp:nvSpPr>
      <dsp:spPr>
        <a:xfrm>
          <a:off x="4907757" y="-51502"/>
          <a:ext cx="2381303" cy="2504167"/>
        </a:xfrm>
        <a:prstGeom prst="roundRect">
          <a:avLst>
            <a:gd name="adj" fmla="val 10000"/>
          </a:avLst>
        </a:prstGeom>
        <a:solidFill>
          <a:schemeClr val="bg2">
            <a:lumMod val="75000"/>
            <a:alpha val="8700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0" numCol="1" spcCol="1270" anchor="b" anchorCtr="1">
          <a:noAutofit/>
        </a:bodyPr>
        <a:lstStyle/>
        <a:p>
          <a:pPr marL="0" lvl="0" indent="0" algn="ctr" defTabSz="800100">
            <a:lnSpc>
              <a:spcPct val="90000"/>
            </a:lnSpc>
            <a:spcBef>
              <a:spcPct val="0"/>
            </a:spcBef>
            <a:spcAft>
              <a:spcPct val="35000"/>
            </a:spcAft>
            <a:buNone/>
          </a:pPr>
          <a:r>
            <a:rPr lang="de-DE" sz="1800" b="1" kern="1200" dirty="0">
              <a:ln>
                <a:noFill/>
              </a:ln>
              <a:solidFill>
                <a:schemeClr val="bg1"/>
              </a:solidFill>
              <a:latin typeface="Bahnschrift" panose="020B0502040204020203" pitchFamily="34" charset="0"/>
            </a:rPr>
            <a:t>Lineare </a:t>
          </a:r>
          <a:r>
            <a:rPr lang="de-DE" sz="1800" b="1" kern="1200" dirty="0">
              <a:ln>
                <a:noFill/>
              </a:ln>
              <a:solidFill>
                <a:schemeClr val="bg1"/>
              </a:solidFill>
              <a:latin typeface="Bahnschrift" panose="020B0502040204020203" pitchFamily="34" charset="0"/>
              <a:ea typeface="+mn-ea"/>
              <a:cs typeface="+mn-cs"/>
            </a:rPr>
            <a:t>Regression</a:t>
          </a:r>
        </a:p>
      </dsp:txBody>
      <dsp:txXfrm>
        <a:off x="4907757" y="950164"/>
        <a:ext cx="2381303" cy="1001666"/>
      </dsp:txXfrm>
    </dsp:sp>
    <dsp:sp modelId="{829B97BA-0AD1-4975-A9FD-1E000C91CBEA}">
      <dsp:nvSpPr>
        <dsp:cNvPr id="0" name=""/>
        <dsp:cNvSpPr/>
      </dsp:nvSpPr>
      <dsp:spPr>
        <a:xfrm>
          <a:off x="5681464"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5AF70535-EEC6-40D4-9211-96F7E47D2533}">
      <dsp:nvSpPr>
        <dsp:cNvPr id="0" name=""/>
        <dsp:cNvSpPr/>
      </dsp:nvSpPr>
      <dsp:spPr>
        <a:xfrm>
          <a:off x="7362761" y="-47620"/>
          <a:ext cx="2381303" cy="2504167"/>
        </a:xfrm>
        <a:prstGeom prst="roundRect">
          <a:avLst>
            <a:gd name="adj" fmla="val 10000"/>
          </a:avLst>
        </a:prstGeom>
        <a:solidFill>
          <a:schemeClr val="bg2">
            <a:lumMod val="75000"/>
            <a:alpha val="87000"/>
          </a:schemeClr>
        </a:solidFill>
        <a:ln w="38100"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0" numCol="1" spcCol="1270" anchor="b" anchorCtr="1">
          <a:noAutofit/>
        </a:bodyPr>
        <a:lstStyle/>
        <a:p>
          <a:pPr marL="0" lvl="0" indent="0" algn="ctr" defTabSz="488950">
            <a:lnSpc>
              <a:spcPct val="90000"/>
            </a:lnSpc>
            <a:spcBef>
              <a:spcPct val="0"/>
            </a:spcBef>
            <a:spcAft>
              <a:spcPct val="35000"/>
            </a:spcAft>
            <a:buNone/>
          </a:pPr>
          <a:r>
            <a:rPr lang="de-DE" sz="1800" b="1" kern="1200" dirty="0" err="1">
              <a:ln>
                <a:noFill/>
              </a:ln>
              <a:solidFill>
                <a:schemeClr val="bg1"/>
              </a:solidFill>
              <a:latin typeface="Bahnschrift" panose="020B0502040204020203" pitchFamily="34" charset="0"/>
              <a:ea typeface="+mn-ea"/>
              <a:cs typeface="+mn-cs"/>
            </a:rPr>
            <a:t>Logist</a:t>
          </a:r>
          <a:r>
            <a:rPr lang="de-DE" sz="1800" b="1" kern="1200" dirty="0">
              <a:ln>
                <a:noFill/>
              </a:ln>
              <a:solidFill>
                <a:schemeClr val="bg1"/>
              </a:solidFill>
              <a:latin typeface="Bahnschrift" panose="020B0502040204020203" pitchFamily="34" charset="0"/>
              <a:ea typeface="+mn-ea"/>
              <a:cs typeface="+mn-cs"/>
            </a:rPr>
            <a:t>. Regression</a:t>
          </a:r>
        </a:p>
      </dsp:txBody>
      <dsp:txXfrm>
        <a:off x="7362761" y="954045"/>
        <a:ext cx="2381303" cy="1001666"/>
      </dsp:txXfrm>
    </dsp:sp>
    <dsp:sp modelId="{1F45BD2E-A323-464E-AAA4-F30EE8DB14B7}">
      <dsp:nvSpPr>
        <dsp:cNvPr id="0" name=""/>
        <dsp:cNvSpPr/>
      </dsp:nvSpPr>
      <dsp:spPr>
        <a:xfrm>
          <a:off x="8134207"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D68B89A9-6E2B-4593-95C7-44E9E66BD232}">
      <dsp:nvSpPr>
        <dsp:cNvPr id="0" name=""/>
        <dsp:cNvSpPr/>
      </dsp:nvSpPr>
      <dsp:spPr>
        <a:xfrm>
          <a:off x="-15" y="1723618"/>
          <a:ext cx="9744106" cy="832050"/>
        </a:xfrm>
        <a:prstGeom prst="mathPlus">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A42C44-F8F4-473B-B520-6CACC60A46E6}">
      <dsp:nvSpPr>
        <dsp:cNvPr id="0" name=""/>
        <dsp:cNvSpPr/>
      </dsp:nvSpPr>
      <dsp:spPr>
        <a:xfrm>
          <a:off x="59423" y="-51502"/>
          <a:ext cx="2381303" cy="2504167"/>
        </a:xfrm>
        <a:prstGeom prst="roundRect">
          <a:avLst>
            <a:gd name="adj" fmla="val 10000"/>
          </a:avLst>
        </a:prstGeom>
        <a:solidFill>
          <a:schemeClr val="bg2">
            <a:lumMod val="75000"/>
            <a:alpha val="87000"/>
          </a:schemeClr>
        </a:solidFill>
        <a:ln w="38100"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0" numCol="1" spcCol="1270" anchor="b" anchorCtr="1">
          <a:noAutofit/>
        </a:bodyPr>
        <a:lstStyle/>
        <a:p>
          <a:pPr marL="0" lvl="0" indent="0" algn="ctr" defTabSz="488950">
            <a:lnSpc>
              <a:spcPct val="90000"/>
            </a:lnSpc>
            <a:spcBef>
              <a:spcPct val="0"/>
            </a:spcBef>
            <a:spcAft>
              <a:spcPct val="35000"/>
            </a:spcAft>
            <a:buNone/>
          </a:pPr>
          <a:r>
            <a:rPr lang="de-DE" sz="1800" b="1" kern="1200" dirty="0">
              <a:ln>
                <a:noFill/>
              </a:ln>
              <a:solidFill>
                <a:schemeClr val="bg1"/>
              </a:solidFill>
              <a:latin typeface="Bahnschrift Light" panose="020B0502040204020203" pitchFamily="34" charset="0"/>
              <a:ea typeface="+mn-ea"/>
              <a:cs typeface="+mn-cs"/>
            </a:rPr>
            <a:t>Naive Bayes</a:t>
          </a:r>
        </a:p>
      </dsp:txBody>
      <dsp:txXfrm>
        <a:off x="59423" y="950164"/>
        <a:ext cx="2381303" cy="1001666"/>
      </dsp:txXfrm>
    </dsp:sp>
    <dsp:sp modelId="{66A9EFEE-0402-486F-9825-39082474459A}">
      <dsp:nvSpPr>
        <dsp:cNvPr id="0" name=""/>
        <dsp:cNvSpPr/>
      </dsp:nvSpPr>
      <dsp:spPr>
        <a:xfrm>
          <a:off x="775979"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2">
          <a:schemeClr val="accent2"/>
        </a:lnRef>
        <a:fillRef idx="1">
          <a:schemeClr val="lt1"/>
        </a:fillRef>
        <a:effectRef idx="0">
          <a:schemeClr val="accent2"/>
        </a:effectRef>
        <a:fontRef idx="minor">
          <a:schemeClr val="dk1"/>
        </a:fontRef>
      </dsp:style>
    </dsp:sp>
    <dsp:sp modelId="{2F33BDDD-D3CC-4127-9F93-5D415F28BD62}">
      <dsp:nvSpPr>
        <dsp:cNvPr id="0" name=""/>
        <dsp:cNvSpPr/>
      </dsp:nvSpPr>
      <dsp:spPr>
        <a:xfrm>
          <a:off x="2455014" y="-51502"/>
          <a:ext cx="2381303" cy="2504167"/>
        </a:xfrm>
        <a:prstGeom prst="roundRect">
          <a:avLst>
            <a:gd name="adj" fmla="val 10000"/>
          </a:avLst>
        </a:prstGeom>
        <a:solidFill>
          <a:schemeClr val="bg2">
            <a:lumMod val="75000"/>
            <a:alpha val="87000"/>
          </a:schemeClr>
        </a:solidFill>
        <a:ln w="38100"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0" numCol="1" spcCol="1270" anchor="b" anchorCtr="1">
          <a:noAutofit/>
        </a:bodyPr>
        <a:lstStyle/>
        <a:p>
          <a:pPr marL="0" lvl="0" indent="0" algn="ctr" defTabSz="800100">
            <a:lnSpc>
              <a:spcPct val="90000"/>
            </a:lnSpc>
            <a:spcBef>
              <a:spcPct val="0"/>
            </a:spcBef>
            <a:spcAft>
              <a:spcPct val="35000"/>
            </a:spcAft>
            <a:buNone/>
          </a:pPr>
          <a:r>
            <a:rPr lang="de-DE" sz="1800" b="1" kern="1200" dirty="0">
              <a:ln>
                <a:noFill/>
              </a:ln>
              <a:solidFill>
                <a:schemeClr val="bg1"/>
              </a:solidFill>
              <a:latin typeface="Bahnschrift Light Condensed" panose="020B0502040204020203" pitchFamily="34" charset="0"/>
            </a:rPr>
            <a:t>Support Vektor </a:t>
          </a:r>
          <a:r>
            <a:rPr lang="de-DE" sz="1800" b="1" kern="1200" dirty="0" err="1">
              <a:ln>
                <a:noFill/>
              </a:ln>
              <a:solidFill>
                <a:schemeClr val="bg1"/>
              </a:solidFill>
              <a:latin typeface="Bahnschrift Light Condensed" panose="020B0502040204020203" pitchFamily="34" charset="0"/>
            </a:rPr>
            <a:t>Machine</a:t>
          </a:r>
          <a:endParaRPr lang="de-DE" sz="1800" b="1" kern="1200" dirty="0">
            <a:ln>
              <a:noFill/>
            </a:ln>
            <a:solidFill>
              <a:schemeClr val="bg1"/>
            </a:solidFill>
            <a:latin typeface="Bahnschrift Light Condensed" panose="020B0502040204020203" pitchFamily="34" charset="0"/>
            <a:ea typeface="+mn-ea"/>
            <a:cs typeface="+mn-cs"/>
          </a:endParaRPr>
        </a:p>
      </dsp:txBody>
      <dsp:txXfrm>
        <a:off x="2455014" y="950164"/>
        <a:ext cx="2381303" cy="1001666"/>
      </dsp:txXfrm>
    </dsp:sp>
    <dsp:sp modelId="{BD862FD2-0C4F-4919-821A-BA749406A72E}">
      <dsp:nvSpPr>
        <dsp:cNvPr id="0" name=""/>
        <dsp:cNvSpPr/>
      </dsp:nvSpPr>
      <dsp:spPr>
        <a:xfrm>
          <a:off x="3228722"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4206A5B0-FA6B-4175-992D-F57E39C38963}">
      <dsp:nvSpPr>
        <dsp:cNvPr id="0" name=""/>
        <dsp:cNvSpPr/>
      </dsp:nvSpPr>
      <dsp:spPr>
        <a:xfrm>
          <a:off x="4907757" y="-51502"/>
          <a:ext cx="2381303" cy="2504167"/>
        </a:xfrm>
        <a:prstGeom prst="roundRect">
          <a:avLst>
            <a:gd name="adj" fmla="val 10000"/>
          </a:avLst>
        </a:prstGeom>
        <a:solidFill>
          <a:schemeClr val="bg2">
            <a:lumMod val="75000"/>
            <a:alpha val="8700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0" numCol="1" spcCol="1270" anchor="b" anchorCtr="1">
          <a:noAutofit/>
        </a:bodyPr>
        <a:lstStyle/>
        <a:p>
          <a:pPr marL="0" lvl="0" indent="0" algn="ctr" defTabSz="800100">
            <a:lnSpc>
              <a:spcPct val="90000"/>
            </a:lnSpc>
            <a:spcBef>
              <a:spcPct val="0"/>
            </a:spcBef>
            <a:spcAft>
              <a:spcPct val="35000"/>
            </a:spcAft>
            <a:buNone/>
          </a:pPr>
          <a:r>
            <a:rPr lang="de-DE" sz="1800" b="1" kern="1200" dirty="0" err="1">
              <a:ln>
                <a:noFill/>
              </a:ln>
              <a:solidFill>
                <a:schemeClr val="bg1"/>
              </a:solidFill>
              <a:latin typeface="Bahnschrift Light Condensed" panose="020B0502040204020203" pitchFamily="34" charset="0"/>
              <a:ea typeface="+mn-ea"/>
              <a:cs typeface="+mn-cs"/>
            </a:rPr>
            <a:t>Decision</a:t>
          </a:r>
          <a:r>
            <a:rPr lang="de-DE" sz="1800" b="1" kern="1200" dirty="0">
              <a:ln>
                <a:noFill/>
              </a:ln>
              <a:solidFill>
                <a:schemeClr val="bg1"/>
              </a:solidFill>
              <a:latin typeface="Bahnschrift Light Condensed" panose="020B0502040204020203" pitchFamily="34" charset="0"/>
              <a:ea typeface="+mn-ea"/>
              <a:cs typeface="+mn-cs"/>
            </a:rPr>
            <a:t> </a:t>
          </a:r>
          <a:r>
            <a:rPr lang="de-DE" sz="1800" b="1" kern="1200" dirty="0" err="1">
              <a:ln>
                <a:noFill/>
              </a:ln>
              <a:solidFill>
                <a:schemeClr val="bg1"/>
              </a:solidFill>
              <a:latin typeface="Bahnschrift Light Condensed" panose="020B0502040204020203" pitchFamily="34" charset="0"/>
              <a:ea typeface="+mn-ea"/>
              <a:cs typeface="+mn-cs"/>
            </a:rPr>
            <a:t>Tree</a:t>
          </a:r>
          <a:endParaRPr lang="de-DE" sz="1800" b="1" kern="1200" dirty="0">
            <a:ln>
              <a:noFill/>
            </a:ln>
            <a:solidFill>
              <a:schemeClr val="bg1"/>
            </a:solidFill>
            <a:latin typeface="Bahnschrift Light Condensed" panose="020B0502040204020203" pitchFamily="34" charset="0"/>
            <a:ea typeface="+mn-ea"/>
            <a:cs typeface="+mn-cs"/>
          </a:endParaRPr>
        </a:p>
      </dsp:txBody>
      <dsp:txXfrm>
        <a:off x="4907757" y="950164"/>
        <a:ext cx="2381303" cy="1001666"/>
      </dsp:txXfrm>
    </dsp:sp>
    <dsp:sp modelId="{829B97BA-0AD1-4975-A9FD-1E000C91CBEA}">
      <dsp:nvSpPr>
        <dsp:cNvPr id="0" name=""/>
        <dsp:cNvSpPr/>
      </dsp:nvSpPr>
      <dsp:spPr>
        <a:xfrm>
          <a:off x="5681464"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5AF70535-EEC6-40D4-9211-96F7E47D2533}">
      <dsp:nvSpPr>
        <dsp:cNvPr id="0" name=""/>
        <dsp:cNvSpPr/>
      </dsp:nvSpPr>
      <dsp:spPr>
        <a:xfrm>
          <a:off x="7362761" y="-51502"/>
          <a:ext cx="2381303" cy="2504167"/>
        </a:xfrm>
        <a:prstGeom prst="roundRect">
          <a:avLst>
            <a:gd name="adj" fmla="val 10000"/>
          </a:avLst>
        </a:prstGeom>
        <a:solidFill>
          <a:schemeClr val="bg2">
            <a:lumMod val="75000"/>
            <a:alpha val="87000"/>
          </a:schemeClr>
        </a:solidFill>
        <a:ln w="38100"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0" numCol="1" spcCol="1270" anchor="b" anchorCtr="1">
          <a:noAutofit/>
        </a:bodyPr>
        <a:lstStyle/>
        <a:p>
          <a:pPr marL="0" lvl="0" indent="0" algn="ctr" defTabSz="488950">
            <a:lnSpc>
              <a:spcPct val="90000"/>
            </a:lnSpc>
            <a:spcBef>
              <a:spcPct val="0"/>
            </a:spcBef>
            <a:spcAft>
              <a:spcPct val="35000"/>
            </a:spcAft>
            <a:buNone/>
          </a:pPr>
          <a:r>
            <a:rPr lang="de-DE" sz="1800" b="1" kern="1200" dirty="0">
              <a:ln>
                <a:noFill/>
              </a:ln>
              <a:solidFill>
                <a:schemeClr val="bg1"/>
              </a:solidFill>
              <a:latin typeface="Bahnschrift Light Condensed" panose="020B0502040204020203" pitchFamily="34" charset="0"/>
              <a:ea typeface="+mn-ea"/>
              <a:cs typeface="+mn-cs"/>
            </a:rPr>
            <a:t>Neuronales Netz</a:t>
          </a:r>
        </a:p>
      </dsp:txBody>
      <dsp:txXfrm>
        <a:off x="7362761" y="950164"/>
        <a:ext cx="2381303" cy="1001666"/>
      </dsp:txXfrm>
    </dsp:sp>
    <dsp:sp modelId="{1F45BD2E-A323-464E-AAA4-F30EE8DB14B7}">
      <dsp:nvSpPr>
        <dsp:cNvPr id="0" name=""/>
        <dsp:cNvSpPr/>
      </dsp:nvSpPr>
      <dsp:spPr>
        <a:xfrm>
          <a:off x="8134207"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D68B89A9-6E2B-4593-95C7-44E9E66BD232}">
      <dsp:nvSpPr>
        <dsp:cNvPr id="0" name=""/>
        <dsp:cNvSpPr/>
      </dsp:nvSpPr>
      <dsp:spPr>
        <a:xfrm>
          <a:off x="-15" y="1723618"/>
          <a:ext cx="9744106" cy="832050"/>
        </a:xfrm>
        <a:prstGeom prst="mathPlus">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A42C44-F8F4-473B-B520-6CACC60A46E6}">
      <dsp:nvSpPr>
        <dsp:cNvPr id="0" name=""/>
        <dsp:cNvSpPr/>
      </dsp:nvSpPr>
      <dsp:spPr>
        <a:xfrm>
          <a:off x="59423" y="-51502"/>
          <a:ext cx="2381303" cy="2504167"/>
        </a:xfrm>
        <a:prstGeom prst="roundRect">
          <a:avLst>
            <a:gd name="adj" fmla="val 10000"/>
          </a:avLst>
        </a:prstGeom>
        <a:solidFill>
          <a:schemeClr val="bg2">
            <a:lumMod val="75000"/>
            <a:alpha val="87000"/>
          </a:schemeClr>
        </a:solidFill>
        <a:ln w="38100"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0" numCol="1" spcCol="1270" anchor="b" anchorCtr="1">
          <a:noAutofit/>
        </a:bodyPr>
        <a:lstStyle/>
        <a:p>
          <a:pPr marL="0" lvl="0" indent="0" algn="ctr" defTabSz="488950">
            <a:lnSpc>
              <a:spcPct val="90000"/>
            </a:lnSpc>
            <a:spcBef>
              <a:spcPct val="0"/>
            </a:spcBef>
            <a:spcAft>
              <a:spcPct val="35000"/>
            </a:spcAft>
            <a:buNone/>
          </a:pPr>
          <a:r>
            <a:rPr lang="de-DE" sz="1800" b="1" kern="1200" dirty="0">
              <a:ln>
                <a:noFill/>
              </a:ln>
              <a:solidFill>
                <a:schemeClr val="bg1"/>
              </a:solidFill>
              <a:latin typeface="Bahnschrift" panose="020B0502040204020203" pitchFamily="34" charset="0"/>
              <a:ea typeface="+mn-ea"/>
              <a:cs typeface="+mn-cs"/>
            </a:rPr>
            <a:t>k-</a:t>
          </a:r>
          <a:r>
            <a:rPr lang="de-DE" sz="1800" b="1" kern="1200" dirty="0" err="1">
              <a:ln>
                <a:noFill/>
              </a:ln>
              <a:solidFill>
                <a:schemeClr val="bg1"/>
              </a:solidFill>
              <a:latin typeface="Bahnschrift" panose="020B0502040204020203" pitchFamily="34" charset="0"/>
              <a:ea typeface="+mn-ea"/>
              <a:cs typeface="+mn-cs"/>
            </a:rPr>
            <a:t>Means</a:t>
          </a:r>
          <a:r>
            <a:rPr lang="de-DE" sz="1800" b="1" kern="1200" dirty="0">
              <a:ln>
                <a:noFill/>
              </a:ln>
              <a:solidFill>
                <a:schemeClr val="bg1"/>
              </a:solidFill>
              <a:latin typeface="Bahnschrift" panose="020B0502040204020203" pitchFamily="34" charset="0"/>
              <a:ea typeface="+mn-ea"/>
              <a:cs typeface="+mn-cs"/>
            </a:rPr>
            <a:t> </a:t>
          </a:r>
        </a:p>
      </dsp:txBody>
      <dsp:txXfrm>
        <a:off x="59423" y="950164"/>
        <a:ext cx="2381303" cy="1001666"/>
      </dsp:txXfrm>
    </dsp:sp>
    <dsp:sp modelId="{66A9EFEE-0402-486F-9825-39082474459A}">
      <dsp:nvSpPr>
        <dsp:cNvPr id="0" name=""/>
        <dsp:cNvSpPr/>
      </dsp:nvSpPr>
      <dsp:spPr>
        <a:xfrm>
          <a:off x="775979"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2">
          <a:schemeClr val="accent2"/>
        </a:lnRef>
        <a:fillRef idx="1">
          <a:schemeClr val="lt1"/>
        </a:fillRef>
        <a:effectRef idx="0">
          <a:schemeClr val="accent2"/>
        </a:effectRef>
        <a:fontRef idx="minor">
          <a:schemeClr val="dk1"/>
        </a:fontRef>
      </dsp:style>
    </dsp:sp>
    <dsp:sp modelId="{2F33BDDD-D3CC-4127-9F93-5D415F28BD62}">
      <dsp:nvSpPr>
        <dsp:cNvPr id="0" name=""/>
        <dsp:cNvSpPr/>
      </dsp:nvSpPr>
      <dsp:spPr>
        <a:xfrm>
          <a:off x="2455014" y="-51502"/>
          <a:ext cx="2381303" cy="2504167"/>
        </a:xfrm>
        <a:prstGeom prst="roundRect">
          <a:avLst>
            <a:gd name="adj" fmla="val 10000"/>
          </a:avLst>
        </a:prstGeom>
        <a:solidFill>
          <a:schemeClr val="bg2">
            <a:lumMod val="75000"/>
            <a:alpha val="87000"/>
          </a:schemeClr>
        </a:solidFill>
        <a:ln w="38100"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0" numCol="1" spcCol="1270" anchor="b" anchorCtr="1">
          <a:noAutofit/>
        </a:bodyPr>
        <a:lstStyle/>
        <a:p>
          <a:pPr marL="0" lvl="0" indent="0" algn="ctr" defTabSz="800100">
            <a:lnSpc>
              <a:spcPct val="90000"/>
            </a:lnSpc>
            <a:spcBef>
              <a:spcPct val="0"/>
            </a:spcBef>
            <a:spcAft>
              <a:spcPct val="35000"/>
            </a:spcAft>
            <a:buNone/>
          </a:pPr>
          <a:r>
            <a:rPr lang="de-DE" sz="1800" b="1" kern="1200" dirty="0">
              <a:ln>
                <a:noFill/>
              </a:ln>
              <a:solidFill>
                <a:schemeClr val="bg1"/>
              </a:solidFill>
              <a:latin typeface="Bahnschrift" panose="020B0502040204020203" pitchFamily="34" charset="0"/>
            </a:rPr>
            <a:t>KNN</a:t>
          </a:r>
          <a:endParaRPr lang="de-DE" sz="1800" b="1" kern="1200" dirty="0">
            <a:ln>
              <a:noFill/>
            </a:ln>
            <a:solidFill>
              <a:schemeClr val="bg1"/>
            </a:solidFill>
            <a:latin typeface="Bahnschrift" panose="020B0502040204020203" pitchFamily="34" charset="0"/>
            <a:ea typeface="+mn-ea"/>
            <a:cs typeface="+mn-cs"/>
          </a:endParaRPr>
        </a:p>
      </dsp:txBody>
      <dsp:txXfrm>
        <a:off x="2455014" y="950164"/>
        <a:ext cx="2381303" cy="1001666"/>
      </dsp:txXfrm>
    </dsp:sp>
    <dsp:sp modelId="{BD862FD2-0C4F-4919-821A-BA749406A72E}">
      <dsp:nvSpPr>
        <dsp:cNvPr id="0" name=""/>
        <dsp:cNvSpPr/>
      </dsp:nvSpPr>
      <dsp:spPr>
        <a:xfrm>
          <a:off x="3228722"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4206A5B0-FA6B-4175-992D-F57E39C38963}">
      <dsp:nvSpPr>
        <dsp:cNvPr id="0" name=""/>
        <dsp:cNvSpPr/>
      </dsp:nvSpPr>
      <dsp:spPr>
        <a:xfrm>
          <a:off x="4907757" y="-51502"/>
          <a:ext cx="2381303" cy="2504167"/>
        </a:xfrm>
        <a:prstGeom prst="roundRect">
          <a:avLst>
            <a:gd name="adj" fmla="val 10000"/>
          </a:avLst>
        </a:prstGeom>
        <a:solidFill>
          <a:schemeClr val="bg2">
            <a:lumMod val="75000"/>
            <a:alpha val="8700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0" numCol="1" spcCol="1270" anchor="b" anchorCtr="1">
          <a:noAutofit/>
        </a:bodyPr>
        <a:lstStyle/>
        <a:p>
          <a:pPr marL="0" lvl="0" indent="0" algn="ctr" defTabSz="800100">
            <a:lnSpc>
              <a:spcPct val="90000"/>
            </a:lnSpc>
            <a:spcBef>
              <a:spcPct val="0"/>
            </a:spcBef>
            <a:spcAft>
              <a:spcPct val="35000"/>
            </a:spcAft>
            <a:buNone/>
          </a:pPr>
          <a:r>
            <a:rPr lang="de-DE" sz="1800" b="1" kern="1200" dirty="0">
              <a:ln>
                <a:noFill/>
              </a:ln>
              <a:solidFill>
                <a:schemeClr val="bg1"/>
              </a:solidFill>
              <a:latin typeface="Bahnschrift" panose="020B0502040204020203" pitchFamily="34" charset="0"/>
            </a:rPr>
            <a:t>Lineare </a:t>
          </a:r>
          <a:r>
            <a:rPr lang="de-DE" sz="1800" b="1" kern="1200" dirty="0">
              <a:ln>
                <a:noFill/>
              </a:ln>
              <a:solidFill>
                <a:schemeClr val="bg1"/>
              </a:solidFill>
              <a:latin typeface="Bahnschrift" panose="020B0502040204020203" pitchFamily="34" charset="0"/>
              <a:ea typeface="+mn-ea"/>
              <a:cs typeface="+mn-cs"/>
            </a:rPr>
            <a:t>Regression</a:t>
          </a:r>
        </a:p>
      </dsp:txBody>
      <dsp:txXfrm>
        <a:off x="4907757" y="950164"/>
        <a:ext cx="2381303" cy="1001666"/>
      </dsp:txXfrm>
    </dsp:sp>
    <dsp:sp modelId="{829B97BA-0AD1-4975-A9FD-1E000C91CBEA}">
      <dsp:nvSpPr>
        <dsp:cNvPr id="0" name=""/>
        <dsp:cNvSpPr/>
      </dsp:nvSpPr>
      <dsp:spPr>
        <a:xfrm>
          <a:off x="5681464"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5AF70535-EEC6-40D4-9211-96F7E47D2533}">
      <dsp:nvSpPr>
        <dsp:cNvPr id="0" name=""/>
        <dsp:cNvSpPr/>
      </dsp:nvSpPr>
      <dsp:spPr>
        <a:xfrm>
          <a:off x="7362761" y="-47620"/>
          <a:ext cx="2381303" cy="2504167"/>
        </a:xfrm>
        <a:prstGeom prst="roundRect">
          <a:avLst>
            <a:gd name="adj" fmla="val 10000"/>
          </a:avLst>
        </a:prstGeom>
        <a:solidFill>
          <a:schemeClr val="bg2">
            <a:lumMod val="75000"/>
            <a:alpha val="87000"/>
          </a:schemeClr>
        </a:solidFill>
        <a:ln w="38100" cap="flat" cmpd="sng" algn="ctr">
          <a:solidFill>
            <a:srgbClr val="FFFFFF">
              <a:hueOff val="0"/>
              <a:satOff val="0"/>
              <a:lumOff val="0"/>
              <a:alphaOff val="0"/>
            </a:srgb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0" numCol="1" spcCol="1270" anchor="b" anchorCtr="1">
          <a:noAutofit/>
        </a:bodyPr>
        <a:lstStyle/>
        <a:p>
          <a:pPr marL="0" lvl="0" indent="0" algn="ctr" defTabSz="488950">
            <a:lnSpc>
              <a:spcPct val="90000"/>
            </a:lnSpc>
            <a:spcBef>
              <a:spcPct val="0"/>
            </a:spcBef>
            <a:spcAft>
              <a:spcPct val="35000"/>
            </a:spcAft>
            <a:buNone/>
          </a:pPr>
          <a:r>
            <a:rPr lang="de-DE" sz="1800" b="1" kern="1200" dirty="0" err="1">
              <a:ln>
                <a:noFill/>
              </a:ln>
              <a:solidFill>
                <a:schemeClr val="bg1"/>
              </a:solidFill>
              <a:latin typeface="Bahnschrift" panose="020B0502040204020203" pitchFamily="34" charset="0"/>
              <a:ea typeface="+mn-ea"/>
              <a:cs typeface="+mn-cs"/>
            </a:rPr>
            <a:t>Logist</a:t>
          </a:r>
          <a:r>
            <a:rPr lang="de-DE" sz="1800" b="1" kern="1200" dirty="0">
              <a:ln>
                <a:noFill/>
              </a:ln>
              <a:solidFill>
                <a:schemeClr val="bg1"/>
              </a:solidFill>
              <a:latin typeface="Bahnschrift" panose="020B0502040204020203" pitchFamily="34" charset="0"/>
              <a:ea typeface="+mn-ea"/>
              <a:cs typeface="+mn-cs"/>
            </a:rPr>
            <a:t>. Regression</a:t>
          </a:r>
        </a:p>
      </dsp:txBody>
      <dsp:txXfrm>
        <a:off x="7362761" y="954045"/>
        <a:ext cx="2381303" cy="1001666"/>
      </dsp:txXfrm>
    </dsp:sp>
    <dsp:sp modelId="{1F45BD2E-A323-464E-AAA4-F30EE8DB14B7}">
      <dsp:nvSpPr>
        <dsp:cNvPr id="0" name=""/>
        <dsp:cNvSpPr/>
      </dsp:nvSpPr>
      <dsp:spPr>
        <a:xfrm>
          <a:off x="8134207" y="98747"/>
          <a:ext cx="833887" cy="833887"/>
        </a:xfrm>
        <a:prstGeom prst="ellipse">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D68B89A9-6E2B-4593-95C7-44E9E66BD232}">
      <dsp:nvSpPr>
        <dsp:cNvPr id="0" name=""/>
        <dsp:cNvSpPr/>
      </dsp:nvSpPr>
      <dsp:spPr>
        <a:xfrm>
          <a:off x="-15" y="1723618"/>
          <a:ext cx="9744106" cy="832050"/>
        </a:xfrm>
        <a:prstGeom prst="mathPlus">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18.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DF3581A5-E4C6-4927-B3C0-8FAA582B9D53}" type="datetimeFigureOut">
              <a:rPr lang="de-DE" smtClean="0"/>
              <a:t>27.04.2020</a:t>
            </a:fld>
            <a:endParaRPr lang="de-DE"/>
          </a:p>
        </p:txBody>
      </p:sp>
      <p:sp>
        <p:nvSpPr>
          <p:cNvPr id="4" name="Footer Placeholder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de-DE"/>
          </a:p>
        </p:txBody>
      </p:sp>
      <p:sp>
        <p:nvSpPr>
          <p:cNvPr id="5" name="Slide Number Placeholder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9AAB3B58-435A-4CAB-BEDA-B203A898BBFC}" type="slidenum">
              <a:rPr lang="de-DE" smtClean="0"/>
              <a:t>‹Nr.›</a:t>
            </a:fld>
            <a:endParaRPr lang="de-DE"/>
          </a:p>
        </p:txBody>
      </p:sp>
    </p:spTree>
    <p:extLst>
      <p:ext uri="{BB962C8B-B14F-4D97-AF65-F5344CB8AC3E}">
        <p14:creationId xmlns:p14="http://schemas.microsoft.com/office/powerpoint/2010/main" val="7744551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C9ACC0F7-209C-4EE4-A1D5-BFF0CBCA9BC3}" type="datetimeFigureOut">
              <a:rPr lang="de-DE" smtClean="0"/>
              <a:t>27.04.2020</a:t>
            </a:fld>
            <a:endParaRPr lang="de-DE"/>
          </a:p>
        </p:txBody>
      </p:sp>
      <p:sp>
        <p:nvSpPr>
          <p:cNvPr id="4" name="Folienbildplatzhalt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845B7A2B-9D63-4AB1-9A7A-EE5F31796489}" type="slidenum">
              <a:rPr lang="de-DE" smtClean="0"/>
              <a:t>‹Nr.›</a:t>
            </a:fld>
            <a:endParaRPr lang="de-DE"/>
          </a:p>
        </p:txBody>
      </p:sp>
    </p:spTree>
    <p:extLst>
      <p:ext uri="{BB962C8B-B14F-4D97-AF65-F5344CB8AC3E}">
        <p14:creationId xmlns:p14="http://schemas.microsoft.com/office/powerpoint/2010/main" val="4232265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845B7A2B-9D63-4AB1-9A7A-EE5F31796489}" type="slidenum">
              <a:rPr lang="de-DE" smtClean="0"/>
              <a:t>1</a:t>
            </a:fld>
            <a:endParaRPr lang="de-DE"/>
          </a:p>
        </p:txBody>
      </p:sp>
    </p:spTree>
    <p:extLst>
      <p:ext uri="{BB962C8B-B14F-4D97-AF65-F5344CB8AC3E}">
        <p14:creationId xmlns:p14="http://schemas.microsoft.com/office/powerpoint/2010/main" val="394980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10</a:t>
            </a:fld>
            <a:endParaRPr lang="de-DE"/>
          </a:p>
        </p:txBody>
      </p:sp>
    </p:spTree>
    <p:extLst>
      <p:ext uri="{BB962C8B-B14F-4D97-AF65-F5344CB8AC3E}">
        <p14:creationId xmlns:p14="http://schemas.microsoft.com/office/powerpoint/2010/main" val="3586134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11</a:t>
            </a:fld>
            <a:endParaRPr lang="de-DE"/>
          </a:p>
        </p:txBody>
      </p:sp>
    </p:spTree>
    <p:extLst>
      <p:ext uri="{BB962C8B-B14F-4D97-AF65-F5344CB8AC3E}">
        <p14:creationId xmlns:p14="http://schemas.microsoft.com/office/powerpoint/2010/main" val="39937547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12</a:t>
            </a:fld>
            <a:endParaRPr lang="de-DE"/>
          </a:p>
        </p:txBody>
      </p:sp>
    </p:spTree>
    <p:extLst>
      <p:ext uri="{BB962C8B-B14F-4D97-AF65-F5344CB8AC3E}">
        <p14:creationId xmlns:p14="http://schemas.microsoft.com/office/powerpoint/2010/main" val="2130983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13</a:t>
            </a:fld>
            <a:endParaRPr lang="de-DE"/>
          </a:p>
        </p:txBody>
      </p:sp>
    </p:spTree>
    <p:extLst>
      <p:ext uri="{BB962C8B-B14F-4D97-AF65-F5344CB8AC3E}">
        <p14:creationId xmlns:p14="http://schemas.microsoft.com/office/powerpoint/2010/main" val="665488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14</a:t>
            </a:fld>
            <a:endParaRPr lang="de-DE"/>
          </a:p>
        </p:txBody>
      </p:sp>
    </p:spTree>
    <p:extLst>
      <p:ext uri="{BB962C8B-B14F-4D97-AF65-F5344CB8AC3E}">
        <p14:creationId xmlns:p14="http://schemas.microsoft.com/office/powerpoint/2010/main" val="2841632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15</a:t>
            </a:fld>
            <a:endParaRPr lang="de-DE"/>
          </a:p>
        </p:txBody>
      </p:sp>
    </p:spTree>
    <p:extLst>
      <p:ext uri="{BB962C8B-B14F-4D97-AF65-F5344CB8AC3E}">
        <p14:creationId xmlns:p14="http://schemas.microsoft.com/office/powerpoint/2010/main" val="21193360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16</a:t>
            </a:fld>
            <a:endParaRPr lang="de-DE"/>
          </a:p>
        </p:txBody>
      </p:sp>
    </p:spTree>
    <p:extLst>
      <p:ext uri="{BB962C8B-B14F-4D97-AF65-F5344CB8AC3E}">
        <p14:creationId xmlns:p14="http://schemas.microsoft.com/office/powerpoint/2010/main" val="14069281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17</a:t>
            </a:fld>
            <a:endParaRPr lang="de-DE"/>
          </a:p>
        </p:txBody>
      </p:sp>
    </p:spTree>
    <p:extLst>
      <p:ext uri="{BB962C8B-B14F-4D97-AF65-F5344CB8AC3E}">
        <p14:creationId xmlns:p14="http://schemas.microsoft.com/office/powerpoint/2010/main" val="4109103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18</a:t>
            </a:fld>
            <a:endParaRPr lang="de-DE"/>
          </a:p>
        </p:txBody>
      </p:sp>
    </p:spTree>
    <p:extLst>
      <p:ext uri="{BB962C8B-B14F-4D97-AF65-F5344CB8AC3E}">
        <p14:creationId xmlns:p14="http://schemas.microsoft.com/office/powerpoint/2010/main" val="8732211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19</a:t>
            </a:fld>
            <a:endParaRPr lang="de-DE"/>
          </a:p>
        </p:txBody>
      </p:sp>
    </p:spTree>
    <p:extLst>
      <p:ext uri="{BB962C8B-B14F-4D97-AF65-F5344CB8AC3E}">
        <p14:creationId xmlns:p14="http://schemas.microsoft.com/office/powerpoint/2010/main" val="3763901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2</a:t>
            </a:fld>
            <a:endParaRPr lang="de-DE"/>
          </a:p>
        </p:txBody>
      </p:sp>
    </p:spTree>
    <p:extLst>
      <p:ext uri="{BB962C8B-B14F-4D97-AF65-F5344CB8AC3E}">
        <p14:creationId xmlns:p14="http://schemas.microsoft.com/office/powerpoint/2010/main" val="18575476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20</a:t>
            </a:fld>
            <a:endParaRPr lang="de-DE"/>
          </a:p>
        </p:txBody>
      </p:sp>
    </p:spTree>
    <p:extLst>
      <p:ext uri="{BB962C8B-B14F-4D97-AF65-F5344CB8AC3E}">
        <p14:creationId xmlns:p14="http://schemas.microsoft.com/office/powerpoint/2010/main" val="9752943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21</a:t>
            </a:fld>
            <a:endParaRPr lang="de-DE"/>
          </a:p>
        </p:txBody>
      </p:sp>
    </p:spTree>
    <p:extLst>
      <p:ext uri="{BB962C8B-B14F-4D97-AF65-F5344CB8AC3E}">
        <p14:creationId xmlns:p14="http://schemas.microsoft.com/office/powerpoint/2010/main" val="12669075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22</a:t>
            </a:fld>
            <a:endParaRPr lang="de-DE"/>
          </a:p>
        </p:txBody>
      </p:sp>
    </p:spTree>
    <p:extLst>
      <p:ext uri="{BB962C8B-B14F-4D97-AF65-F5344CB8AC3E}">
        <p14:creationId xmlns:p14="http://schemas.microsoft.com/office/powerpoint/2010/main" val="22939939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23</a:t>
            </a:fld>
            <a:endParaRPr lang="de-DE"/>
          </a:p>
        </p:txBody>
      </p:sp>
    </p:spTree>
    <p:extLst>
      <p:ext uri="{BB962C8B-B14F-4D97-AF65-F5344CB8AC3E}">
        <p14:creationId xmlns:p14="http://schemas.microsoft.com/office/powerpoint/2010/main" val="3621545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24</a:t>
            </a:fld>
            <a:endParaRPr lang="de-DE"/>
          </a:p>
        </p:txBody>
      </p:sp>
    </p:spTree>
    <p:extLst>
      <p:ext uri="{BB962C8B-B14F-4D97-AF65-F5344CB8AC3E}">
        <p14:creationId xmlns:p14="http://schemas.microsoft.com/office/powerpoint/2010/main" val="22046179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25</a:t>
            </a:fld>
            <a:endParaRPr lang="de-DE"/>
          </a:p>
        </p:txBody>
      </p:sp>
    </p:spTree>
    <p:extLst>
      <p:ext uri="{BB962C8B-B14F-4D97-AF65-F5344CB8AC3E}">
        <p14:creationId xmlns:p14="http://schemas.microsoft.com/office/powerpoint/2010/main" val="8545235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26</a:t>
            </a:fld>
            <a:endParaRPr lang="de-DE"/>
          </a:p>
        </p:txBody>
      </p:sp>
    </p:spTree>
    <p:extLst>
      <p:ext uri="{BB962C8B-B14F-4D97-AF65-F5344CB8AC3E}">
        <p14:creationId xmlns:p14="http://schemas.microsoft.com/office/powerpoint/2010/main" val="8430511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27</a:t>
            </a:fld>
            <a:endParaRPr lang="de-DE"/>
          </a:p>
        </p:txBody>
      </p:sp>
    </p:spTree>
    <p:extLst>
      <p:ext uri="{BB962C8B-B14F-4D97-AF65-F5344CB8AC3E}">
        <p14:creationId xmlns:p14="http://schemas.microsoft.com/office/powerpoint/2010/main" val="28598413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28</a:t>
            </a:fld>
            <a:endParaRPr lang="de-DE"/>
          </a:p>
        </p:txBody>
      </p:sp>
    </p:spTree>
    <p:extLst>
      <p:ext uri="{BB962C8B-B14F-4D97-AF65-F5344CB8AC3E}">
        <p14:creationId xmlns:p14="http://schemas.microsoft.com/office/powerpoint/2010/main" val="30560022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29</a:t>
            </a:fld>
            <a:endParaRPr lang="de-DE"/>
          </a:p>
        </p:txBody>
      </p:sp>
    </p:spTree>
    <p:extLst>
      <p:ext uri="{BB962C8B-B14F-4D97-AF65-F5344CB8AC3E}">
        <p14:creationId xmlns:p14="http://schemas.microsoft.com/office/powerpoint/2010/main" val="2439682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3</a:t>
            </a:fld>
            <a:endParaRPr lang="de-DE"/>
          </a:p>
        </p:txBody>
      </p:sp>
    </p:spTree>
    <p:extLst>
      <p:ext uri="{BB962C8B-B14F-4D97-AF65-F5344CB8AC3E}">
        <p14:creationId xmlns:p14="http://schemas.microsoft.com/office/powerpoint/2010/main" val="4014491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30</a:t>
            </a:fld>
            <a:endParaRPr lang="de-DE"/>
          </a:p>
        </p:txBody>
      </p:sp>
    </p:spTree>
    <p:extLst>
      <p:ext uri="{BB962C8B-B14F-4D97-AF65-F5344CB8AC3E}">
        <p14:creationId xmlns:p14="http://schemas.microsoft.com/office/powerpoint/2010/main" val="16610872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31</a:t>
            </a:fld>
            <a:endParaRPr lang="de-DE"/>
          </a:p>
        </p:txBody>
      </p:sp>
    </p:spTree>
    <p:extLst>
      <p:ext uri="{BB962C8B-B14F-4D97-AF65-F5344CB8AC3E}">
        <p14:creationId xmlns:p14="http://schemas.microsoft.com/office/powerpoint/2010/main" val="33671671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32</a:t>
            </a:fld>
            <a:endParaRPr lang="de-DE"/>
          </a:p>
        </p:txBody>
      </p:sp>
    </p:spTree>
    <p:extLst>
      <p:ext uri="{BB962C8B-B14F-4D97-AF65-F5344CB8AC3E}">
        <p14:creationId xmlns:p14="http://schemas.microsoft.com/office/powerpoint/2010/main" val="21805811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33</a:t>
            </a:fld>
            <a:endParaRPr lang="de-DE"/>
          </a:p>
        </p:txBody>
      </p:sp>
    </p:spTree>
    <p:extLst>
      <p:ext uri="{BB962C8B-B14F-4D97-AF65-F5344CB8AC3E}">
        <p14:creationId xmlns:p14="http://schemas.microsoft.com/office/powerpoint/2010/main" val="25032095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34</a:t>
            </a:fld>
            <a:endParaRPr lang="de-DE"/>
          </a:p>
        </p:txBody>
      </p:sp>
    </p:spTree>
    <p:extLst>
      <p:ext uri="{BB962C8B-B14F-4D97-AF65-F5344CB8AC3E}">
        <p14:creationId xmlns:p14="http://schemas.microsoft.com/office/powerpoint/2010/main" val="3516648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35</a:t>
            </a:fld>
            <a:endParaRPr lang="de-DE"/>
          </a:p>
        </p:txBody>
      </p:sp>
    </p:spTree>
    <p:extLst>
      <p:ext uri="{BB962C8B-B14F-4D97-AF65-F5344CB8AC3E}">
        <p14:creationId xmlns:p14="http://schemas.microsoft.com/office/powerpoint/2010/main" val="220894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36</a:t>
            </a:fld>
            <a:endParaRPr lang="de-DE"/>
          </a:p>
        </p:txBody>
      </p:sp>
    </p:spTree>
    <p:extLst>
      <p:ext uri="{BB962C8B-B14F-4D97-AF65-F5344CB8AC3E}">
        <p14:creationId xmlns:p14="http://schemas.microsoft.com/office/powerpoint/2010/main" val="11304698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37</a:t>
            </a:fld>
            <a:endParaRPr lang="de-DE"/>
          </a:p>
        </p:txBody>
      </p:sp>
    </p:spTree>
    <p:extLst>
      <p:ext uri="{BB962C8B-B14F-4D97-AF65-F5344CB8AC3E}">
        <p14:creationId xmlns:p14="http://schemas.microsoft.com/office/powerpoint/2010/main" val="31851876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38</a:t>
            </a:fld>
            <a:endParaRPr lang="de-DE"/>
          </a:p>
        </p:txBody>
      </p:sp>
    </p:spTree>
    <p:extLst>
      <p:ext uri="{BB962C8B-B14F-4D97-AF65-F5344CB8AC3E}">
        <p14:creationId xmlns:p14="http://schemas.microsoft.com/office/powerpoint/2010/main" val="21351871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39</a:t>
            </a:fld>
            <a:endParaRPr lang="de-DE"/>
          </a:p>
        </p:txBody>
      </p:sp>
    </p:spTree>
    <p:extLst>
      <p:ext uri="{BB962C8B-B14F-4D97-AF65-F5344CB8AC3E}">
        <p14:creationId xmlns:p14="http://schemas.microsoft.com/office/powerpoint/2010/main" val="2328717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4</a:t>
            </a:fld>
            <a:endParaRPr lang="de-DE"/>
          </a:p>
        </p:txBody>
      </p:sp>
    </p:spTree>
    <p:extLst>
      <p:ext uri="{BB962C8B-B14F-4D97-AF65-F5344CB8AC3E}">
        <p14:creationId xmlns:p14="http://schemas.microsoft.com/office/powerpoint/2010/main" val="24742116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40</a:t>
            </a:fld>
            <a:endParaRPr lang="de-DE"/>
          </a:p>
        </p:txBody>
      </p:sp>
    </p:spTree>
    <p:extLst>
      <p:ext uri="{BB962C8B-B14F-4D97-AF65-F5344CB8AC3E}">
        <p14:creationId xmlns:p14="http://schemas.microsoft.com/office/powerpoint/2010/main" val="19045004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41</a:t>
            </a:fld>
            <a:endParaRPr lang="de-DE"/>
          </a:p>
        </p:txBody>
      </p:sp>
    </p:spTree>
    <p:extLst>
      <p:ext uri="{BB962C8B-B14F-4D97-AF65-F5344CB8AC3E}">
        <p14:creationId xmlns:p14="http://schemas.microsoft.com/office/powerpoint/2010/main" val="40721327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42</a:t>
            </a:fld>
            <a:endParaRPr lang="de-DE"/>
          </a:p>
        </p:txBody>
      </p:sp>
    </p:spTree>
    <p:extLst>
      <p:ext uri="{BB962C8B-B14F-4D97-AF65-F5344CB8AC3E}">
        <p14:creationId xmlns:p14="http://schemas.microsoft.com/office/powerpoint/2010/main" val="29931030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43</a:t>
            </a:fld>
            <a:endParaRPr lang="de-DE"/>
          </a:p>
        </p:txBody>
      </p:sp>
    </p:spTree>
    <p:extLst>
      <p:ext uri="{BB962C8B-B14F-4D97-AF65-F5344CB8AC3E}">
        <p14:creationId xmlns:p14="http://schemas.microsoft.com/office/powerpoint/2010/main" val="7839252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44</a:t>
            </a:fld>
            <a:endParaRPr lang="de-DE"/>
          </a:p>
        </p:txBody>
      </p:sp>
    </p:spTree>
    <p:extLst>
      <p:ext uri="{BB962C8B-B14F-4D97-AF65-F5344CB8AC3E}">
        <p14:creationId xmlns:p14="http://schemas.microsoft.com/office/powerpoint/2010/main" val="10554968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45</a:t>
            </a:fld>
            <a:endParaRPr lang="de-DE"/>
          </a:p>
        </p:txBody>
      </p:sp>
    </p:spTree>
    <p:extLst>
      <p:ext uri="{BB962C8B-B14F-4D97-AF65-F5344CB8AC3E}">
        <p14:creationId xmlns:p14="http://schemas.microsoft.com/office/powerpoint/2010/main" val="24599687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46</a:t>
            </a:fld>
            <a:endParaRPr lang="de-DE"/>
          </a:p>
        </p:txBody>
      </p:sp>
    </p:spTree>
    <p:extLst>
      <p:ext uri="{BB962C8B-B14F-4D97-AF65-F5344CB8AC3E}">
        <p14:creationId xmlns:p14="http://schemas.microsoft.com/office/powerpoint/2010/main" val="30951805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47</a:t>
            </a:fld>
            <a:endParaRPr lang="de-DE"/>
          </a:p>
        </p:txBody>
      </p:sp>
    </p:spTree>
    <p:extLst>
      <p:ext uri="{BB962C8B-B14F-4D97-AF65-F5344CB8AC3E}">
        <p14:creationId xmlns:p14="http://schemas.microsoft.com/office/powerpoint/2010/main" val="23485390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48</a:t>
            </a:fld>
            <a:endParaRPr lang="de-DE"/>
          </a:p>
        </p:txBody>
      </p:sp>
    </p:spTree>
    <p:extLst>
      <p:ext uri="{BB962C8B-B14F-4D97-AF65-F5344CB8AC3E}">
        <p14:creationId xmlns:p14="http://schemas.microsoft.com/office/powerpoint/2010/main" val="14478415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49</a:t>
            </a:fld>
            <a:endParaRPr lang="de-DE"/>
          </a:p>
        </p:txBody>
      </p:sp>
    </p:spTree>
    <p:extLst>
      <p:ext uri="{BB962C8B-B14F-4D97-AF65-F5344CB8AC3E}">
        <p14:creationId xmlns:p14="http://schemas.microsoft.com/office/powerpoint/2010/main" val="2678452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5</a:t>
            </a:fld>
            <a:endParaRPr lang="de-DE"/>
          </a:p>
        </p:txBody>
      </p:sp>
    </p:spTree>
    <p:extLst>
      <p:ext uri="{BB962C8B-B14F-4D97-AF65-F5344CB8AC3E}">
        <p14:creationId xmlns:p14="http://schemas.microsoft.com/office/powerpoint/2010/main" val="23932853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50</a:t>
            </a:fld>
            <a:endParaRPr lang="de-DE"/>
          </a:p>
        </p:txBody>
      </p:sp>
    </p:spTree>
    <p:extLst>
      <p:ext uri="{BB962C8B-B14F-4D97-AF65-F5344CB8AC3E}">
        <p14:creationId xmlns:p14="http://schemas.microsoft.com/office/powerpoint/2010/main" val="11971980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51</a:t>
            </a:fld>
            <a:endParaRPr lang="de-DE"/>
          </a:p>
        </p:txBody>
      </p:sp>
    </p:spTree>
    <p:extLst>
      <p:ext uri="{BB962C8B-B14F-4D97-AF65-F5344CB8AC3E}">
        <p14:creationId xmlns:p14="http://schemas.microsoft.com/office/powerpoint/2010/main" val="4184664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52</a:t>
            </a:fld>
            <a:endParaRPr lang="de-DE"/>
          </a:p>
        </p:txBody>
      </p:sp>
    </p:spTree>
    <p:extLst>
      <p:ext uri="{BB962C8B-B14F-4D97-AF65-F5344CB8AC3E}">
        <p14:creationId xmlns:p14="http://schemas.microsoft.com/office/powerpoint/2010/main" val="29752616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53</a:t>
            </a:fld>
            <a:endParaRPr lang="de-DE"/>
          </a:p>
        </p:txBody>
      </p:sp>
    </p:spTree>
    <p:extLst>
      <p:ext uri="{BB962C8B-B14F-4D97-AF65-F5344CB8AC3E}">
        <p14:creationId xmlns:p14="http://schemas.microsoft.com/office/powerpoint/2010/main" val="17880342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54</a:t>
            </a:fld>
            <a:endParaRPr lang="de-DE"/>
          </a:p>
        </p:txBody>
      </p:sp>
    </p:spTree>
    <p:extLst>
      <p:ext uri="{BB962C8B-B14F-4D97-AF65-F5344CB8AC3E}">
        <p14:creationId xmlns:p14="http://schemas.microsoft.com/office/powerpoint/2010/main" val="29083955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55</a:t>
            </a:fld>
            <a:endParaRPr lang="de-DE"/>
          </a:p>
        </p:txBody>
      </p:sp>
    </p:spTree>
    <p:extLst>
      <p:ext uri="{BB962C8B-B14F-4D97-AF65-F5344CB8AC3E}">
        <p14:creationId xmlns:p14="http://schemas.microsoft.com/office/powerpoint/2010/main" val="24268383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56</a:t>
            </a:fld>
            <a:endParaRPr lang="de-DE"/>
          </a:p>
        </p:txBody>
      </p:sp>
    </p:spTree>
    <p:extLst>
      <p:ext uri="{BB962C8B-B14F-4D97-AF65-F5344CB8AC3E}">
        <p14:creationId xmlns:p14="http://schemas.microsoft.com/office/powerpoint/2010/main" val="26233506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57</a:t>
            </a:fld>
            <a:endParaRPr lang="de-DE"/>
          </a:p>
        </p:txBody>
      </p:sp>
    </p:spTree>
    <p:extLst>
      <p:ext uri="{BB962C8B-B14F-4D97-AF65-F5344CB8AC3E}">
        <p14:creationId xmlns:p14="http://schemas.microsoft.com/office/powerpoint/2010/main" val="12351089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58</a:t>
            </a:fld>
            <a:endParaRPr lang="de-DE"/>
          </a:p>
        </p:txBody>
      </p:sp>
    </p:spTree>
    <p:extLst>
      <p:ext uri="{BB962C8B-B14F-4D97-AF65-F5344CB8AC3E}">
        <p14:creationId xmlns:p14="http://schemas.microsoft.com/office/powerpoint/2010/main" val="1378152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59</a:t>
            </a:fld>
            <a:endParaRPr lang="de-DE"/>
          </a:p>
        </p:txBody>
      </p:sp>
    </p:spTree>
    <p:extLst>
      <p:ext uri="{BB962C8B-B14F-4D97-AF65-F5344CB8AC3E}">
        <p14:creationId xmlns:p14="http://schemas.microsoft.com/office/powerpoint/2010/main" val="14435052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6</a:t>
            </a:fld>
            <a:endParaRPr lang="de-DE"/>
          </a:p>
        </p:txBody>
      </p:sp>
    </p:spTree>
    <p:extLst>
      <p:ext uri="{BB962C8B-B14F-4D97-AF65-F5344CB8AC3E}">
        <p14:creationId xmlns:p14="http://schemas.microsoft.com/office/powerpoint/2010/main" val="30002693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60</a:t>
            </a:fld>
            <a:endParaRPr lang="de-DE"/>
          </a:p>
        </p:txBody>
      </p:sp>
    </p:spTree>
    <p:extLst>
      <p:ext uri="{BB962C8B-B14F-4D97-AF65-F5344CB8AC3E}">
        <p14:creationId xmlns:p14="http://schemas.microsoft.com/office/powerpoint/2010/main" val="8051629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61</a:t>
            </a:fld>
            <a:endParaRPr lang="de-DE"/>
          </a:p>
        </p:txBody>
      </p:sp>
    </p:spTree>
    <p:extLst>
      <p:ext uri="{BB962C8B-B14F-4D97-AF65-F5344CB8AC3E}">
        <p14:creationId xmlns:p14="http://schemas.microsoft.com/office/powerpoint/2010/main" val="16542934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62</a:t>
            </a:fld>
            <a:endParaRPr lang="de-DE"/>
          </a:p>
        </p:txBody>
      </p:sp>
    </p:spTree>
    <p:extLst>
      <p:ext uri="{BB962C8B-B14F-4D97-AF65-F5344CB8AC3E}">
        <p14:creationId xmlns:p14="http://schemas.microsoft.com/office/powerpoint/2010/main" val="28011364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63</a:t>
            </a:fld>
            <a:endParaRPr lang="de-DE"/>
          </a:p>
        </p:txBody>
      </p:sp>
    </p:spTree>
    <p:extLst>
      <p:ext uri="{BB962C8B-B14F-4D97-AF65-F5344CB8AC3E}">
        <p14:creationId xmlns:p14="http://schemas.microsoft.com/office/powerpoint/2010/main" val="11687308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64</a:t>
            </a:fld>
            <a:endParaRPr lang="de-DE"/>
          </a:p>
        </p:txBody>
      </p:sp>
    </p:spTree>
    <p:extLst>
      <p:ext uri="{BB962C8B-B14F-4D97-AF65-F5344CB8AC3E}">
        <p14:creationId xmlns:p14="http://schemas.microsoft.com/office/powerpoint/2010/main" val="30068750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65</a:t>
            </a:fld>
            <a:endParaRPr lang="de-DE"/>
          </a:p>
        </p:txBody>
      </p:sp>
    </p:spTree>
    <p:extLst>
      <p:ext uri="{BB962C8B-B14F-4D97-AF65-F5344CB8AC3E}">
        <p14:creationId xmlns:p14="http://schemas.microsoft.com/office/powerpoint/2010/main" val="31399794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66</a:t>
            </a:fld>
            <a:endParaRPr lang="de-DE"/>
          </a:p>
        </p:txBody>
      </p:sp>
    </p:spTree>
    <p:extLst>
      <p:ext uri="{BB962C8B-B14F-4D97-AF65-F5344CB8AC3E}">
        <p14:creationId xmlns:p14="http://schemas.microsoft.com/office/powerpoint/2010/main" val="10778802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67</a:t>
            </a:fld>
            <a:endParaRPr lang="de-DE"/>
          </a:p>
        </p:txBody>
      </p:sp>
    </p:spTree>
    <p:extLst>
      <p:ext uri="{BB962C8B-B14F-4D97-AF65-F5344CB8AC3E}">
        <p14:creationId xmlns:p14="http://schemas.microsoft.com/office/powerpoint/2010/main" val="156482745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68</a:t>
            </a:fld>
            <a:endParaRPr lang="de-DE"/>
          </a:p>
        </p:txBody>
      </p:sp>
    </p:spTree>
    <p:extLst>
      <p:ext uri="{BB962C8B-B14F-4D97-AF65-F5344CB8AC3E}">
        <p14:creationId xmlns:p14="http://schemas.microsoft.com/office/powerpoint/2010/main" val="23951644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69</a:t>
            </a:fld>
            <a:endParaRPr lang="de-DE"/>
          </a:p>
        </p:txBody>
      </p:sp>
    </p:spTree>
    <p:extLst>
      <p:ext uri="{BB962C8B-B14F-4D97-AF65-F5344CB8AC3E}">
        <p14:creationId xmlns:p14="http://schemas.microsoft.com/office/powerpoint/2010/main" val="1381248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7</a:t>
            </a:fld>
            <a:endParaRPr lang="de-DE"/>
          </a:p>
        </p:txBody>
      </p:sp>
    </p:spTree>
    <p:extLst>
      <p:ext uri="{BB962C8B-B14F-4D97-AF65-F5344CB8AC3E}">
        <p14:creationId xmlns:p14="http://schemas.microsoft.com/office/powerpoint/2010/main" val="36066613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70</a:t>
            </a:fld>
            <a:endParaRPr lang="de-DE"/>
          </a:p>
        </p:txBody>
      </p:sp>
    </p:spTree>
    <p:extLst>
      <p:ext uri="{BB962C8B-B14F-4D97-AF65-F5344CB8AC3E}">
        <p14:creationId xmlns:p14="http://schemas.microsoft.com/office/powerpoint/2010/main" val="317391977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71</a:t>
            </a:fld>
            <a:endParaRPr lang="de-DE"/>
          </a:p>
        </p:txBody>
      </p:sp>
    </p:spTree>
    <p:extLst>
      <p:ext uri="{BB962C8B-B14F-4D97-AF65-F5344CB8AC3E}">
        <p14:creationId xmlns:p14="http://schemas.microsoft.com/office/powerpoint/2010/main" val="112633177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72</a:t>
            </a:fld>
            <a:endParaRPr lang="de-DE"/>
          </a:p>
        </p:txBody>
      </p:sp>
    </p:spTree>
    <p:extLst>
      <p:ext uri="{BB962C8B-B14F-4D97-AF65-F5344CB8AC3E}">
        <p14:creationId xmlns:p14="http://schemas.microsoft.com/office/powerpoint/2010/main" val="22796740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73</a:t>
            </a:fld>
            <a:endParaRPr lang="de-DE"/>
          </a:p>
        </p:txBody>
      </p:sp>
    </p:spTree>
    <p:extLst>
      <p:ext uri="{BB962C8B-B14F-4D97-AF65-F5344CB8AC3E}">
        <p14:creationId xmlns:p14="http://schemas.microsoft.com/office/powerpoint/2010/main" val="70965901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74</a:t>
            </a:fld>
            <a:endParaRPr lang="de-DE"/>
          </a:p>
        </p:txBody>
      </p:sp>
    </p:spTree>
    <p:extLst>
      <p:ext uri="{BB962C8B-B14F-4D97-AF65-F5344CB8AC3E}">
        <p14:creationId xmlns:p14="http://schemas.microsoft.com/office/powerpoint/2010/main" val="9412273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75</a:t>
            </a:fld>
            <a:endParaRPr lang="de-DE"/>
          </a:p>
        </p:txBody>
      </p:sp>
    </p:spTree>
    <p:extLst>
      <p:ext uri="{BB962C8B-B14F-4D97-AF65-F5344CB8AC3E}">
        <p14:creationId xmlns:p14="http://schemas.microsoft.com/office/powerpoint/2010/main" val="334177000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76</a:t>
            </a:fld>
            <a:endParaRPr lang="de-DE"/>
          </a:p>
        </p:txBody>
      </p:sp>
    </p:spTree>
    <p:extLst>
      <p:ext uri="{BB962C8B-B14F-4D97-AF65-F5344CB8AC3E}">
        <p14:creationId xmlns:p14="http://schemas.microsoft.com/office/powerpoint/2010/main" val="17615544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77</a:t>
            </a:fld>
            <a:endParaRPr lang="de-DE"/>
          </a:p>
        </p:txBody>
      </p:sp>
    </p:spTree>
    <p:extLst>
      <p:ext uri="{BB962C8B-B14F-4D97-AF65-F5344CB8AC3E}">
        <p14:creationId xmlns:p14="http://schemas.microsoft.com/office/powerpoint/2010/main" val="113684309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78</a:t>
            </a:fld>
            <a:endParaRPr lang="de-DE"/>
          </a:p>
        </p:txBody>
      </p:sp>
    </p:spTree>
    <p:extLst>
      <p:ext uri="{BB962C8B-B14F-4D97-AF65-F5344CB8AC3E}">
        <p14:creationId xmlns:p14="http://schemas.microsoft.com/office/powerpoint/2010/main" val="23608382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79</a:t>
            </a:fld>
            <a:endParaRPr lang="de-DE"/>
          </a:p>
        </p:txBody>
      </p:sp>
    </p:spTree>
    <p:extLst>
      <p:ext uri="{BB962C8B-B14F-4D97-AF65-F5344CB8AC3E}">
        <p14:creationId xmlns:p14="http://schemas.microsoft.com/office/powerpoint/2010/main" val="617119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8</a:t>
            </a:fld>
            <a:endParaRPr lang="de-DE"/>
          </a:p>
        </p:txBody>
      </p:sp>
    </p:spTree>
    <p:extLst>
      <p:ext uri="{BB962C8B-B14F-4D97-AF65-F5344CB8AC3E}">
        <p14:creationId xmlns:p14="http://schemas.microsoft.com/office/powerpoint/2010/main" val="17064490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80</a:t>
            </a:fld>
            <a:endParaRPr lang="de-DE"/>
          </a:p>
        </p:txBody>
      </p:sp>
    </p:spTree>
    <p:extLst>
      <p:ext uri="{BB962C8B-B14F-4D97-AF65-F5344CB8AC3E}">
        <p14:creationId xmlns:p14="http://schemas.microsoft.com/office/powerpoint/2010/main" val="126256860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81</a:t>
            </a:fld>
            <a:endParaRPr lang="de-DE"/>
          </a:p>
        </p:txBody>
      </p:sp>
    </p:spTree>
    <p:extLst>
      <p:ext uri="{BB962C8B-B14F-4D97-AF65-F5344CB8AC3E}">
        <p14:creationId xmlns:p14="http://schemas.microsoft.com/office/powerpoint/2010/main" val="157693458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82</a:t>
            </a:fld>
            <a:endParaRPr lang="de-DE"/>
          </a:p>
        </p:txBody>
      </p:sp>
    </p:spTree>
    <p:extLst>
      <p:ext uri="{BB962C8B-B14F-4D97-AF65-F5344CB8AC3E}">
        <p14:creationId xmlns:p14="http://schemas.microsoft.com/office/powerpoint/2010/main" val="386020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83</a:t>
            </a:fld>
            <a:endParaRPr lang="de-DE"/>
          </a:p>
        </p:txBody>
      </p:sp>
    </p:spTree>
    <p:extLst>
      <p:ext uri="{BB962C8B-B14F-4D97-AF65-F5344CB8AC3E}">
        <p14:creationId xmlns:p14="http://schemas.microsoft.com/office/powerpoint/2010/main" val="58126519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84</a:t>
            </a:fld>
            <a:endParaRPr lang="de-DE"/>
          </a:p>
        </p:txBody>
      </p:sp>
    </p:spTree>
    <p:extLst>
      <p:ext uri="{BB962C8B-B14F-4D97-AF65-F5344CB8AC3E}">
        <p14:creationId xmlns:p14="http://schemas.microsoft.com/office/powerpoint/2010/main" val="75578194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85</a:t>
            </a:fld>
            <a:endParaRPr lang="de-DE"/>
          </a:p>
        </p:txBody>
      </p:sp>
    </p:spTree>
    <p:extLst>
      <p:ext uri="{BB962C8B-B14F-4D97-AF65-F5344CB8AC3E}">
        <p14:creationId xmlns:p14="http://schemas.microsoft.com/office/powerpoint/2010/main" val="426220986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86</a:t>
            </a:fld>
            <a:endParaRPr lang="de-DE"/>
          </a:p>
        </p:txBody>
      </p:sp>
    </p:spTree>
    <p:extLst>
      <p:ext uri="{BB962C8B-B14F-4D97-AF65-F5344CB8AC3E}">
        <p14:creationId xmlns:p14="http://schemas.microsoft.com/office/powerpoint/2010/main" val="351901603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87</a:t>
            </a:fld>
            <a:endParaRPr lang="de-DE"/>
          </a:p>
        </p:txBody>
      </p:sp>
    </p:spTree>
    <p:extLst>
      <p:ext uri="{BB962C8B-B14F-4D97-AF65-F5344CB8AC3E}">
        <p14:creationId xmlns:p14="http://schemas.microsoft.com/office/powerpoint/2010/main" val="35944523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88</a:t>
            </a:fld>
            <a:endParaRPr lang="de-DE"/>
          </a:p>
        </p:txBody>
      </p:sp>
    </p:spTree>
    <p:extLst>
      <p:ext uri="{BB962C8B-B14F-4D97-AF65-F5344CB8AC3E}">
        <p14:creationId xmlns:p14="http://schemas.microsoft.com/office/powerpoint/2010/main" val="240155150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89</a:t>
            </a:fld>
            <a:endParaRPr lang="de-DE"/>
          </a:p>
        </p:txBody>
      </p:sp>
    </p:spTree>
    <p:extLst>
      <p:ext uri="{BB962C8B-B14F-4D97-AF65-F5344CB8AC3E}">
        <p14:creationId xmlns:p14="http://schemas.microsoft.com/office/powerpoint/2010/main" val="1423017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9</a:t>
            </a:fld>
            <a:endParaRPr lang="de-DE"/>
          </a:p>
        </p:txBody>
      </p:sp>
    </p:spTree>
    <p:extLst>
      <p:ext uri="{BB962C8B-B14F-4D97-AF65-F5344CB8AC3E}">
        <p14:creationId xmlns:p14="http://schemas.microsoft.com/office/powerpoint/2010/main" val="51731355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45B7A2B-9D63-4AB1-9A7A-EE5F31796489}" type="slidenum">
              <a:rPr lang="de-DE" smtClean="0"/>
              <a:t>90</a:t>
            </a:fld>
            <a:endParaRPr lang="de-DE"/>
          </a:p>
        </p:txBody>
      </p:sp>
    </p:spTree>
    <p:extLst>
      <p:ext uri="{BB962C8B-B14F-4D97-AF65-F5344CB8AC3E}">
        <p14:creationId xmlns:p14="http://schemas.microsoft.com/office/powerpoint/2010/main" val="30917252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jpeg"/><Relationship Id="rId4" Type="http://schemas.openxmlformats.org/officeDocument/2006/relationships/image" Target="../media/image5.jpe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 mit Bild">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9525" y="342254"/>
            <a:ext cx="12201525" cy="1253402"/>
          </a:xfrm>
        </p:spPr>
        <p:txBody>
          <a:bodyPr lIns="471600" tIns="72000" rIns="471600" bIns="36000" anchor="b">
            <a:spAutoFit/>
          </a:bodyPr>
          <a:lstStyle>
            <a:lvl1pPr algn="l">
              <a:lnSpc>
                <a:spcPct val="93000"/>
              </a:lnSpc>
              <a:spcAft>
                <a:spcPts val="600"/>
              </a:spcAft>
              <a:defRPr sz="4000">
                <a:solidFill>
                  <a:schemeClr val="tx1"/>
                </a:solidFill>
                <a:latin typeface="Bahnschrift" panose="020B0502040204020203" pitchFamily="34" charset="0"/>
              </a:defRPr>
            </a:lvl1pPr>
          </a:lstStyle>
          <a:p>
            <a:r>
              <a:rPr lang="de-DE" dirty="0"/>
              <a:t>Ein- oder </a:t>
            </a:r>
            <a:br>
              <a:rPr lang="de-DE" dirty="0"/>
            </a:br>
            <a:r>
              <a:rPr lang="de-DE" dirty="0"/>
              <a:t>Zweizeiliger </a:t>
            </a:r>
            <a:r>
              <a:rPr lang="de-DE" dirty="0" err="1"/>
              <a:t>titel</a:t>
            </a:r>
            <a:r>
              <a:rPr lang="de-DE" dirty="0"/>
              <a:t>.</a:t>
            </a:r>
          </a:p>
        </p:txBody>
      </p:sp>
      <p:sp>
        <p:nvSpPr>
          <p:cNvPr id="3" name="Untertitel 2"/>
          <p:cNvSpPr>
            <a:spLocks noGrp="1"/>
          </p:cNvSpPr>
          <p:nvPr>
            <p:ph type="subTitle" idx="1" hasCustomPrompt="1"/>
          </p:nvPr>
        </p:nvSpPr>
        <p:spPr>
          <a:xfrm>
            <a:off x="-9525" y="1716665"/>
            <a:ext cx="12201525" cy="386055"/>
          </a:xfrm>
          <a:prstGeom prst="rect">
            <a:avLst/>
          </a:prstGeom>
        </p:spPr>
        <p:txBody>
          <a:bodyPr lIns="471600" tIns="72000" rIns="471600" bIns="36000"/>
          <a:lstStyle>
            <a:lvl1pPr marL="0" indent="0" algn="l">
              <a:lnSpc>
                <a:spcPct val="93000"/>
              </a:lnSpc>
              <a:buNone/>
              <a:defRPr sz="2000" b="1" cap="all" baseline="0">
                <a:solidFill>
                  <a:schemeClr val="tx1"/>
                </a:solidFill>
                <a:latin typeface="Bahnschrif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Ein- oder Zweizeilige Subheadline.</a:t>
            </a:r>
          </a:p>
        </p:txBody>
      </p:sp>
      <p:pic>
        <p:nvPicPr>
          <p:cNvPr id="6" name="Grafik 5">
            <a:extLst>
              <a:ext uri="{FF2B5EF4-FFF2-40B4-BE49-F238E27FC236}">
                <a16:creationId xmlns:a16="http://schemas.microsoft.com/office/drawing/2014/main" id="{23BFDB1A-441C-4DF2-9540-8CEBA34B108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3107" y="4526899"/>
            <a:ext cx="2313168" cy="1635966"/>
          </a:xfrm>
          <a:prstGeom prst="rect">
            <a:avLst/>
          </a:prstGeom>
        </p:spPr>
      </p:pic>
      <p:sp>
        <p:nvSpPr>
          <p:cNvPr id="7" name="Rechteck 6">
            <a:extLst>
              <a:ext uri="{FF2B5EF4-FFF2-40B4-BE49-F238E27FC236}">
                <a16:creationId xmlns:a16="http://schemas.microsoft.com/office/drawing/2014/main" id="{F0B3737D-F352-4792-86CA-11423846CCCE}"/>
              </a:ext>
            </a:extLst>
          </p:cNvPr>
          <p:cNvSpPr/>
          <p:nvPr userDrawn="1"/>
        </p:nvSpPr>
        <p:spPr>
          <a:xfrm>
            <a:off x="579666" y="6036989"/>
            <a:ext cx="3171937" cy="615553"/>
          </a:xfrm>
          <a:prstGeom prst="rect">
            <a:avLst/>
          </a:prstGeom>
        </p:spPr>
        <p:txBody>
          <a:bodyPr wrap="square">
            <a:spAutoFit/>
          </a:bodyPr>
          <a:lstStyle/>
          <a:p>
            <a:r>
              <a:rPr lang="de-DE" sz="1600" dirty="0"/>
              <a:t>März 2020 | Andreas Barth</a:t>
            </a:r>
          </a:p>
          <a:p>
            <a:endParaRPr lang="de-DE" dirty="0"/>
          </a:p>
        </p:txBody>
      </p:sp>
    </p:spTree>
    <p:extLst>
      <p:ext uri="{BB962C8B-B14F-4D97-AF65-F5344CB8AC3E}">
        <p14:creationId xmlns:p14="http://schemas.microsoft.com/office/powerpoint/2010/main" val="1928790628"/>
      </p:ext>
    </p:extLst>
  </p:cSld>
  <p:clrMapOvr>
    <a:masterClrMapping/>
  </p:clrMapOvr>
  <p:extLst>
    <p:ext uri="{DCECCB84-F9BA-43D5-87BE-67443E8EF086}">
      <p15:sldGuideLst xmlns:p15="http://schemas.microsoft.com/office/powerpoint/2012/main">
        <p15:guide id="1" pos="308" userDrawn="1">
          <p15:clr>
            <a:srgbClr val="FBAE40"/>
          </p15:clr>
        </p15:guide>
        <p15:guide id="2" pos="7380" userDrawn="1">
          <p15:clr>
            <a:srgbClr val="FBAE40"/>
          </p15:clr>
        </p15:guide>
        <p15:guide id="3" orient="horz" pos="218" userDrawn="1">
          <p15:clr>
            <a:srgbClr val="FBAE40"/>
          </p15:clr>
        </p15:guide>
        <p15:guide id="4" orient="horz" pos="1326" userDrawn="1">
          <p15:clr>
            <a:srgbClr val="FBAE40"/>
          </p15:clr>
        </p15:guide>
        <p15:guide id="5" orient="horz" pos="1080" userDrawn="1">
          <p15:clr>
            <a:srgbClr val="FBAE40"/>
          </p15:clr>
        </p15:guide>
        <p15:guide id="6" orient="horz" pos="100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r Headlin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DURCH KLICKEN </a:t>
            </a:r>
            <a:r>
              <a:rPr lang="de-DE" dirty="0" err="1"/>
              <a:t>BEARBEITeN</a:t>
            </a:r>
            <a:r>
              <a:rPr lang="de-DE" dirty="0"/>
              <a:t>.</a:t>
            </a:r>
            <a:br>
              <a:rPr lang="de-DE" dirty="0"/>
            </a:br>
            <a:r>
              <a:rPr lang="de-DE" dirty="0"/>
              <a:t>Zweite Zeile </a:t>
            </a:r>
            <a:r>
              <a:rPr lang="de-DE" dirty="0" err="1"/>
              <a:t>Lorem</a:t>
            </a:r>
            <a:r>
              <a:rPr lang="de-DE" dirty="0"/>
              <a:t> </a:t>
            </a:r>
            <a:r>
              <a:rPr lang="de-DE" dirty="0" err="1"/>
              <a:t>Ipsum</a:t>
            </a:r>
            <a:r>
              <a:rPr lang="de-DE" dirty="0"/>
              <a:t>.</a:t>
            </a:r>
          </a:p>
        </p:txBody>
      </p:sp>
      <p:sp>
        <p:nvSpPr>
          <p:cNvPr id="3" name="Layoutschutz" hidden="1"/>
          <p:cNvSpPr>
            <a:spLocks/>
          </p:cNvSpPr>
          <p:nvPr userDrawn="1">
            <p:custDataLst>
              <p:tags r:id="rId1"/>
            </p:custDataLst>
          </p:nvPr>
        </p:nvSpPr>
        <p:spPr>
          <a:xfrm>
            <a:off x="488947" y="1413933"/>
            <a:ext cx="11224684" cy="4707467"/>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rgbClr val="666666"/>
              </a:solidFill>
            </a:endParaRPr>
          </a:p>
        </p:txBody>
      </p:sp>
    </p:spTree>
    <p:extLst>
      <p:ext uri="{BB962C8B-B14F-4D97-AF65-F5344CB8AC3E}">
        <p14:creationId xmlns:p14="http://schemas.microsoft.com/office/powerpoint/2010/main" val="3523332721"/>
      </p:ext>
    </p:extLst>
  </p:cSld>
  <p:clrMapOvr>
    <a:masterClrMapping/>
  </p:clrMapOvr>
  <p:extLst>
    <p:ext uri="{DCECCB84-F9BA-43D5-87BE-67443E8EF086}">
      <p15:sldGuideLst xmlns:p15="http://schemas.microsoft.com/office/powerpoint/2012/main">
        <p15:guide id="1" pos="308" userDrawn="1">
          <p15:clr>
            <a:srgbClr val="FBAE40"/>
          </p15:clr>
        </p15:guide>
        <p15:guide id="2" pos="7380" userDrawn="1">
          <p15:clr>
            <a:srgbClr val="FBAE40"/>
          </p15:clr>
        </p15:guide>
        <p15:guide id="3" orient="horz" pos="218" userDrawn="1">
          <p15:clr>
            <a:srgbClr val="FBAE40"/>
          </p15:clr>
        </p15:guide>
        <p15:guide id="4" orient="horz" pos="662" userDrawn="1">
          <p15:clr>
            <a:srgbClr val="FBAE40"/>
          </p15:clr>
        </p15:guide>
        <p15:guide id="5" orient="horz" pos="890" userDrawn="1">
          <p15:clr>
            <a:srgbClr val="FBAE40"/>
          </p15:clr>
        </p15:guide>
        <p15:guide id="6" orient="horz" pos="3857" userDrawn="1">
          <p15:clr>
            <a:srgbClr val="FBAE40"/>
          </p15:clr>
        </p15:guide>
        <p15:guide id="7" orient="horz" pos="4040" userDrawn="1">
          <p15:clr>
            <a:srgbClr val="FBAE40"/>
          </p15:clr>
        </p15:guide>
        <p15:guide id="8" orient="horz" pos="427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aster 2 Spalten">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DURCH KLICKEN </a:t>
            </a:r>
            <a:r>
              <a:rPr lang="de-DE" dirty="0" err="1"/>
              <a:t>BEARBEITeN</a:t>
            </a:r>
            <a:r>
              <a:rPr lang="de-DE" dirty="0"/>
              <a:t>.</a:t>
            </a:r>
            <a:br>
              <a:rPr lang="de-DE" dirty="0"/>
            </a:br>
            <a:r>
              <a:rPr lang="de-DE" dirty="0"/>
              <a:t>Zweite Zeile </a:t>
            </a:r>
            <a:r>
              <a:rPr lang="de-DE" dirty="0" err="1"/>
              <a:t>Lorem</a:t>
            </a:r>
            <a:r>
              <a:rPr lang="de-DE" dirty="0"/>
              <a:t> </a:t>
            </a:r>
            <a:r>
              <a:rPr lang="de-DE" dirty="0" err="1"/>
              <a:t>Ipsum</a:t>
            </a:r>
            <a:r>
              <a:rPr lang="de-DE" dirty="0"/>
              <a:t>.</a:t>
            </a:r>
          </a:p>
        </p:txBody>
      </p:sp>
      <p:sp>
        <p:nvSpPr>
          <p:cNvPr id="3" name="Layoutschutz" hidden="1"/>
          <p:cNvSpPr>
            <a:spLocks/>
          </p:cNvSpPr>
          <p:nvPr userDrawn="1">
            <p:custDataLst>
              <p:tags r:id="rId1"/>
            </p:custDataLst>
          </p:nvPr>
        </p:nvSpPr>
        <p:spPr>
          <a:xfrm>
            <a:off x="488947" y="1413933"/>
            <a:ext cx="11224684" cy="4707467"/>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rgbClr val="666666"/>
              </a:solidFill>
            </a:endParaRPr>
          </a:p>
        </p:txBody>
      </p:sp>
    </p:spTree>
    <p:extLst>
      <p:ext uri="{BB962C8B-B14F-4D97-AF65-F5344CB8AC3E}">
        <p14:creationId xmlns:p14="http://schemas.microsoft.com/office/powerpoint/2010/main" val="2867174675"/>
      </p:ext>
    </p:extLst>
  </p:cSld>
  <p:clrMapOvr>
    <a:masterClrMapping/>
  </p:clrMapOvr>
  <p:hf hdr="0" dt="0"/>
  <p:extLst>
    <p:ext uri="{DCECCB84-F9BA-43D5-87BE-67443E8EF086}">
      <p15:sldGuideLst xmlns:p15="http://schemas.microsoft.com/office/powerpoint/2012/main">
        <p15:guide id="1" pos="308">
          <p15:clr>
            <a:srgbClr val="FBAE40"/>
          </p15:clr>
        </p15:guide>
        <p15:guide id="2" pos="7380">
          <p15:clr>
            <a:srgbClr val="FBAE40"/>
          </p15:clr>
        </p15:guide>
        <p15:guide id="3" orient="horz" pos="218">
          <p15:clr>
            <a:srgbClr val="FBAE40"/>
          </p15:clr>
        </p15:guide>
        <p15:guide id="4" orient="horz" pos="662">
          <p15:clr>
            <a:srgbClr val="FBAE40"/>
          </p15:clr>
        </p15:guide>
        <p15:guide id="5" orient="horz" pos="890">
          <p15:clr>
            <a:srgbClr val="FBAE40"/>
          </p15:clr>
        </p15:guide>
        <p15:guide id="6" orient="horz" pos="3857">
          <p15:clr>
            <a:srgbClr val="FBAE40"/>
          </p15:clr>
        </p15:guide>
        <p15:guide id="7" orient="horz" pos="4040">
          <p15:clr>
            <a:srgbClr val="FBAE40"/>
          </p15:clr>
        </p15:guide>
        <p15:guide id="8" orient="horz" pos="4272">
          <p15:clr>
            <a:srgbClr val="FBAE40"/>
          </p15:clr>
        </p15:guide>
        <p15:guide id="9" pos="3771">
          <p15:clr>
            <a:srgbClr val="FBAE40"/>
          </p15:clr>
        </p15:guide>
        <p15:guide id="10" pos="391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aster 3 Spalten">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DURCH KLICKEN </a:t>
            </a:r>
            <a:r>
              <a:rPr lang="de-DE" dirty="0" err="1"/>
              <a:t>BEARBEITeN</a:t>
            </a:r>
            <a:r>
              <a:rPr lang="de-DE" dirty="0"/>
              <a:t>.</a:t>
            </a:r>
            <a:br>
              <a:rPr lang="de-DE" dirty="0"/>
            </a:br>
            <a:r>
              <a:rPr lang="de-DE" dirty="0"/>
              <a:t>Zweite Zeile </a:t>
            </a:r>
            <a:r>
              <a:rPr lang="de-DE" dirty="0" err="1"/>
              <a:t>Lorem</a:t>
            </a:r>
            <a:r>
              <a:rPr lang="de-DE" dirty="0"/>
              <a:t> </a:t>
            </a:r>
            <a:r>
              <a:rPr lang="de-DE" dirty="0" err="1"/>
              <a:t>Ipsum</a:t>
            </a:r>
            <a:r>
              <a:rPr lang="de-DE" dirty="0"/>
              <a:t>.</a:t>
            </a:r>
          </a:p>
        </p:txBody>
      </p:sp>
      <p:sp>
        <p:nvSpPr>
          <p:cNvPr id="3" name="Layoutschutz" hidden="1"/>
          <p:cNvSpPr>
            <a:spLocks/>
          </p:cNvSpPr>
          <p:nvPr userDrawn="1">
            <p:custDataLst>
              <p:tags r:id="rId1"/>
            </p:custDataLst>
          </p:nvPr>
        </p:nvSpPr>
        <p:spPr>
          <a:xfrm>
            <a:off x="488947" y="1413933"/>
            <a:ext cx="11224684" cy="4707467"/>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rgbClr val="666666"/>
              </a:solidFill>
            </a:endParaRPr>
          </a:p>
        </p:txBody>
      </p:sp>
    </p:spTree>
    <p:extLst>
      <p:ext uri="{BB962C8B-B14F-4D97-AF65-F5344CB8AC3E}">
        <p14:creationId xmlns:p14="http://schemas.microsoft.com/office/powerpoint/2010/main" val="1096533497"/>
      </p:ext>
    </p:extLst>
  </p:cSld>
  <p:clrMapOvr>
    <a:masterClrMapping/>
  </p:clrMapOvr>
  <p:hf hdr="0" dt="0"/>
  <p:extLst>
    <p:ext uri="{DCECCB84-F9BA-43D5-87BE-67443E8EF086}">
      <p15:sldGuideLst xmlns:p15="http://schemas.microsoft.com/office/powerpoint/2012/main">
        <p15:guide id="1" pos="2570">
          <p15:clr>
            <a:srgbClr val="FBAE40"/>
          </p15:clr>
        </p15:guide>
        <p15:guide id="2" pos="2712">
          <p15:clr>
            <a:srgbClr val="FBAE40"/>
          </p15:clr>
        </p15:guide>
        <p15:guide id="3" pos="5118">
          <p15:clr>
            <a:srgbClr val="FBAE40"/>
          </p15:clr>
        </p15:guide>
        <p15:guide id="4" pos="4974">
          <p15:clr>
            <a:srgbClr val="FBAE40"/>
          </p15:clr>
        </p15:guide>
        <p15:guide id="5" pos="308">
          <p15:clr>
            <a:srgbClr val="FBAE40"/>
          </p15:clr>
        </p15:guide>
        <p15:guide id="6" pos="7380">
          <p15:clr>
            <a:srgbClr val="FBAE40"/>
          </p15:clr>
        </p15:guide>
        <p15:guide id="7" orient="horz" pos="218">
          <p15:clr>
            <a:srgbClr val="FBAE40"/>
          </p15:clr>
        </p15:guide>
        <p15:guide id="8" orient="horz" pos="662">
          <p15:clr>
            <a:srgbClr val="FBAE40"/>
          </p15:clr>
        </p15:guide>
        <p15:guide id="9" orient="horz" pos="890">
          <p15:clr>
            <a:srgbClr val="FBAE40"/>
          </p15:clr>
        </p15:guide>
        <p15:guide id="10" orient="horz" pos="3857">
          <p15:clr>
            <a:srgbClr val="FBAE40"/>
          </p15:clr>
        </p15:guide>
        <p15:guide id="11" orient="horz" pos="4040">
          <p15:clr>
            <a:srgbClr val="FBAE40"/>
          </p15:clr>
        </p15:guide>
        <p15:guide id="12" orient="horz" pos="427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aster 4 Spalten">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DURCH KLICKEN </a:t>
            </a:r>
            <a:r>
              <a:rPr lang="de-DE" dirty="0" err="1"/>
              <a:t>BEARBEITeN</a:t>
            </a:r>
            <a:r>
              <a:rPr lang="de-DE" dirty="0"/>
              <a:t>.</a:t>
            </a:r>
            <a:br>
              <a:rPr lang="de-DE" dirty="0"/>
            </a:br>
            <a:r>
              <a:rPr lang="de-DE" dirty="0"/>
              <a:t>Zweite Zeile </a:t>
            </a:r>
            <a:r>
              <a:rPr lang="de-DE" dirty="0" err="1"/>
              <a:t>Lorem</a:t>
            </a:r>
            <a:r>
              <a:rPr lang="de-DE" dirty="0"/>
              <a:t> </a:t>
            </a:r>
            <a:r>
              <a:rPr lang="de-DE" dirty="0" err="1"/>
              <a:t>Ipsum</a:t>
            </a:r>
            <a:r>
              <a:rPr lang="de-DE" dirty="0"/>
              <a:t>.</a:t>
            </a:r>
          </a:p>
        </p:txBody>
      </p:sp>
      <p:sp>
        <p:nvSpPr>
          <p:cNvPr id="3" name="Layoutschutz" hidden="1"/>
          <p:cNvSpPr>
            <a:spLocks/>
          </p:cNvSpPr>
          <p:nvPr userDrawn="1">
            <p:custDataLst>
              <p:tags r:id="rId1"/>
            </p:custDataLst>
          </p:nvPr>
        </p:nvSpPr>
        <p:spPr>
          <a:xfrm>
            <a:off x="488947" y="1413933"/>
            <a:ext cx="11224684" cy="4707467"/>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rgbClr val="666666"/>
              </a:solidFill>
            </a:endParaRPr>
          </a:p>
        </p:txBody>
      </p:sp>
    </p:spTree>
    <p:extLst>
      <p:ext uri="{BB962C8B-B14F-4D97-AF65-F5344CB8AC3E}">
        <p14:creationId xmlns:p14="http://schemas.microsoft.com/office/powerpoint/2010/main" val="185311271"/>
      </p:ext>
    </p:extLst>
  </p:cSld>
  <p:clrMapOvr>
    <a:masterClrMapping/>
  </p:clrMapOvr>
  <p:hf hdr="0" dt="0"/>
  <p:extLst>
    <p:ext uri="{DCECCB84-F9BA-43D5-87BE-67443E8EF086}">
      <p15:sldGuideLst xmlns:p15="http://schemas.microsoft.com/office/powerpoint/2012/main">
        <p15:guide id="1" pos="1968">
          <p15:clr>
            <a:srgbClr val="FBAE40"/>
          </p15:clr>
        </p15:guide>
        <p15:guide id="2" pos="2111">
          <p15:clr>
            <a:srgbClr val="FBAE40"/>
          </p15:clr>
        </p15:guide>
        <p15:guide id="3" pos="3771">
          <p15:clr>
            <a:srgbClr val="FBAE40"/>
          </p15:clr>
        </p15:guide>
        <p15:guide id="4" pos="3915">
          <p15:clr>
            <a:srgbClr val="FBAE40"/>
          </p15:clr>
        </p15:guide>
        <p15:guide id="5" pos="5576">
          <p15:clr>
            <a:srgbClr val="FBAE40"/>
          </p15:clr>
        </p15:guide>
        <p15:guide id="6" pos="5720">
          <p15:clr>
            <a:srgbClr val="FBAE40"/>
          </p15:clr>
        </p15:guide>
        <p15:guide id="7" pos="307">
          <p15:clr>
            <a:srgbClr val="FBAE40"/>
          </p15:clr>
        </p15:guide>
        <p15:guide id="8" pos="7380">
          <p15:clr>
            <a:srgbClr val="FBAE40"/>
          </p15:clr>
        </p15:guide>
        <p15:guide id="9" orient="horz" pos="218">
          <p15:clr>
            <a:srgbClr val="FBAE40"/>
          </p15:clr>
        </p15:guide>
        <p15:guide id="10" orient="horz" pos="662">
          <p15:clr>
            <a:srgbClr val="FBAE40"/>
          </p15:clr>
        </p15:guide>
        <p15:guide id="11" orient="horz" pos="889">
          <p15:clr>
            <a:srgbClr val="FBAE40"/>
          </p15:clr>
        </p15:guide>
        <p15:guide id="12" orient="horz" pos="3857">
          <p15:clr>
            <a:srgbClr val="FBAE40"/>
          </p15:clr>
        </p15:guide>
        <p15:guide id="13" orient="horz" pos="4040">
          <p15:clr>
            <a:srgbClr val="FBAE40"/>
          </p15:clr>
        </p15:guide>
        <p15:guide id="14" orient="horz" pos="427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aster 2x2">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DURCH KLICKEN </a:t>
            </a:r>
            <a:r>
              <a:rPr lang="de-DE" dirty="0" err="1"/>
              <a:t>BEARBEITeN</a:t>
            </a:r>
            <a:r>
              <a:rPr lang="de-DE" dirty="0"/>
              <a:t>.</a:t>
            </a:r>
            <a:br>
              <a:rPr lang="de-DE" dirty="0"/>
            </a:br>
            <a:r>
              <a:rPr lang="de-DE" dirty="0"/>
              <a:t>Zweite Zeile </a:t>
            </a:r>
            <a:r>
              <a:rPr lang="de-DE" dirty="0" err="1"/>
              <a:t>Lorem</a:t>
            </a:r>
            <a:r>
              <a:rPr lang="de-DE" dirty="0"/>
              <a:t> </a:t>
            </a:r>
            <a:r>
              <a:rPr lang="de-DE" dirty="0" err="1"/>
              <a:t>Ipsum</a:t>
            </a:r>
            <a:r>
              <a:rPr lang="de-DE" dirty="0"/>
              <a:t>.</a:t>
            </a:r>
          </a:p>
        </p:txBody>
      </p:sp>
      <p:sp>
        <p:nvSpPr>
          <p:cNvPr id="3" name="Layoutschutz" hidden="1"/>
          <p:cNvSpPr>
            <a:spLocks/>
          </p:cNvSpPr>
          <p:nvPr userDrawn="1">
            <p:custDataLst>
              <p:tags r:id="rId1"/>
            </p:custDataLst>
          </p:nvPr>
        </p:nvSpPr>
        <p:spPr>
          <a:xfrm>
            <a:off x="488947" y="1413933"/>
            <a:ext cx="11224684" cy="4707467"/>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rgbClr val="666666"/>
              </a:solidFill>
            </a:endParaRPr>
          </a:p>
        </p:txBody>
      </p:sp>
    </p:spTree>
    <p:extLst>
      <p:ext uri="{BB962C8B-B14F-4D97-AF65-F5344CB8AC3E}">
        <p14:creationId xmlns:p14="http://schemas.microsoft.com/office/powerpoint/2010/main" val="1793305889"/>
      </p:ext>
    </p:extLst>
  </p:cSld>
  <p:clrMapOvr>
    <a:masterClrMapping/>
  </p:clrMapOvr>
  <p:hf hdr="0" dt="0"/>
  <p:extLst>
    <p:ext uri="{DCECCB84-F9BA-43D5-87BE-67443E8EF086}">
      <p15:sldGuideLst xmlns:p15="http://schemas.microsoft.com/office/powerpoint/2012/main">
        <p15:guide id="1" pos="308">
          <p15:clr>
            <a:srgbClr val="FBAE40"/>
          </p15:clr>
        </p15:guide>
        <p15:guide id="2" pos="7380">
          <p15:clr>
            <a:srgbClr val="FBAE40"/>
          </p15:clr>
        </p15:guide>
        <p15:guide id="3" orient="horz" pos="218">
          <p15:clr>
            <a:srgbClr val="FBAE40"/>
          </p15:clr>
        </p15:guide>
        <p15:guide id="4" orient="horz" pos="662">
          <p15:clr>
            <a:srgbClr val="FBAE40"/>
          </p15:clr>
        </p15:guide>
        <p15:guide id="5" orient="horz" pos="890">
          <p15:clr>
            <a:srgbClr val="FBAE40"/>
          </p15:clr>
        </p15:guide>
        <p15:guide id="6" orient="horz" pos="3856">
          <p15:clr>
            <a:srgbClr val="FBAE40"/>
          </p15:clr>
        </p15:guide>
        <p15:guide id="7" orient="horz" pos="4040">
          <p15:clr>
            <a:srgbClr val="FBAE40"/>
          </p15:clr>
        </p15:guide>
        <p15:guide id="8" orient="horz" pos="4272">
          <p15:clr>
            <a:srgbClr val="FBAE40"/>
          </p15:clr>
        </p15:guide>
        <p15:guide id="9" pos="3771">
          <p15:clr>
            <a:srgbClr val="FBAE40"/>
          </p15:clr>
        </p15:guide>
        <p15:guide id="10" pos="3915">
          <p15:clr>
            <a:srgbClr val="FBAE40"/>
          </p15:clr>
        </p15:guide>
        <p15:guide id="11" orient="horz" pos="2427" userDrawn="1">
          <p15:clr>
            <a:srgbClr val="FBAE40"/>
          </p15:clr>
        </p15:guide>
        <p15:guide id="13" orient="horz" pos="2319"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line Fläche">
    <p:spTree>
      <p:nvGrpSpPr>
        <p:cNvPr id="1" name=""/>
        <p:cNvGrpSpPr/>
        <p:nvPr/>
      </p:nvGrpSpPr>
      <p:grpSpPr>
        <a:xfrm>
          <a:off x="0" y="0"/>
          <a:ext cx="0" cy="0"/>
          <a:chOff x="0" y="0"/>
          <a:chExt cx="0" cy="0"/>
        </a:xfrm>
      </p:grpSpPr>
      <p:sp>
        <p:nvSpPr>
          <p:cNvPr id="5" name="Rechteck 4"/>
          <p:cNvSpPr/>
          <p:nvPr userDrawn="1"/>
        </p:nvSpPr>
        <p:spPr>
          <a:xfrm>
            <a:off x="0" y="1048659"/>
            <a:ext cx="12192000" cy="52401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rtl="0" eaLnBrk="1" fontAlgn="auto" hangingPunct="1">
              <a:lnSpc>
                <a:spcPct val="100000"/>
              </a:lnSpc>
              <a:spcBef>
                <a:spcPts val="0"/>
              </a:spcBef>
              <a:spcAft>
                <a:spcPts val="0"/>
              </a:spcAft>
            </a:pPr>
            <a:endParaRPr lang="en-GB" sz="1800" b="0" i="0" u="none" baseline="0" dirty="0" err="1">
              <a:solidFill>
                <a:srgbClr val="666666"/>
              </a:solidFill>
              <a:latin typeface="BMW Group Condensed" panose="020B0606020202020204" pitchFamily="34" charset="0"/>
            </a:endParaRPr>
          </a:p>
        </p:txBody>
      </p:sp>
      <p:sp>
        <p:nvSpPr>
          <p:cNvPr id="2" name="Titel 1"/>
          <p:cNvSpPr>
            <a:spLocks noGrp="1"/>
          </p:cNvSpPr>
          <p:nvPr>
            <p:ph type="title" hasCustomPrompt="1"/>
          </p:nvPr>
        </p:nvSpPr>
        <p:spPr/>
        <p:txBody>
          <a:bodyPr/>
          <a:lstStyle/>
          <a:p>
            <a:r>
              <a:rPr lang="de-DE" dirty="0"/>
              <a:t>HEADLINE DURCH KLICKEN </a:t>
            </a:r>
            <a:r>
              <a:rPr lang="de-DE" dirty="0" err="1"/>
              <a:t>BEARBEITeN</a:t>
            </a:r>
            <a:r>
              <a:rPr lang="de-DE" dirty="0"/>
              <a:t>.</a:t>
            </a:r>
            <a:br>
              <a:rPr lang="de-DE" dirty="0"/>
            </a:br>
            <a:r>
              <a:rPr lang="de-DE" dirty="0"/>
              <a:t>Zweite Zeile </a:t>
            </a:r>
            <a:r>
              <a:rPr lang="de-DE" dirty="0" err="1"/>
              <a:t>Lorem</a:t>
            </a:r>
            <a:r>
              <a:rPr lang="de-DE" dirty="0"/>
              <a:t> </a:t>
            </a:r>
            <a:r>
              <a:rPr lang="de-DE" dirty="0" err="1"/>
              <a:t>Ipsum</a:t>
            </a:r>
            <a:r>
              <a:rPr lang="de-DE" dirty="0"/>
              <a:t>.</a:t>
            </a:r>
          </a:p>
        </p:txBody>
      </p:sp>
      <p:sp>
        <p:nvSpPr>
          <p:cNvPr id="4" name="Layoutschutz" hidden="1"/>
          <p:cNvSpPr>
            <a:spLocks/>
          </p:cNvSpPr>
          <p:nvPr userDrawn="1">
            <p:custDataLst>
              <p:tags r:id="rId1"/>
            </p:custDataLst>
          </p:nvPr>
        </p:nvSpPr>
        <p:spPr>
          <a:xfrm>
            <a:off x="488947" y="1413933"/>
            <a:ext cx="11224684" cy="4707467"/>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rgbClr val="666666"/>
              </a:solidFill>
            </a:endParaRPr>
          </a:p>
        </p:txBody>
      </p:sp>
    </p:spTree>
    <p:extLst>
      <p:ext uri="{BB962C8B-B14F-4D97-AF65-F5344CB8AC3E}">
        <p14:creationId xmlns:p14="http://schemas.microsoft.com/office/powerpoint/2010/main" val="3819523710"/>
      </p:ext>
    </p:extLst>
  </p:cSld>
  <p:clrMapOvr>
    <a:masterClrMapping/>
  </p:clrMapOvr>
  <p:hf hdr="0" dt="0"/>
  <p:extLst>
    <p:ext uri="{DCECCB84-F9BA-43D5-87BE-67443E8EF086}">
      <p15:sldGuideLst xmlns:p15="http://schemas.microsoft.com/office/powerpoint/2012/main">
        <p15:guide id="1" pos="308" userDrawn="1">
          <p15:clr>
            <a:srgbClr val="FBAE40"/>
          </p15:clr>
        </p15:guide>
        <p15:guide id="2" pos="7380" userDrawn="1">
          <p15:clr>
            <a:srgbClr val="FBAE40"/>
          </p15:clr>
        </p15:guide>
        <p15:guide id="3" orient="horz" pos="218" userDrawn="1">
          <p15:clr>
            <a:srgbClr val="FBAE40"/>
          </p15:clr>
        </p15:guide>
        <p15:guide id="4" orient="horz" pos="662" userDrawn="1">
          <p15:clr>
            <a:srgbClr val="FBAE40"/>
          </p15:clr>
        </p15:guide>
        <p15:guide id="5" orient="horz" pos="890" userDrawn="1">
          <p15:clr>
            <a:srgbClr val="FBAE40"/>
          </p15:clr>
        </p15:guide>
        <p15:guide id="6" orient="horz" pos="3857" userDrawn="1">
          <p15:clr>
            <a:srgbClr val="FBAE40"/>
          </p15:clr>
        </p15:guide>
        <p15:guide id="7" orient="horz" pos="4040" userDrawn="1">
          <p15:clr>
            <a:srgbClr val="FBAE40"/>
          </p15:clr>
        </p15:guide>
        <p15:guide id="8" orient="horz" pos="427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DURCH KLICKEN </a:t>
            </a:r>
            <a:r>
              <a:rPr lang="de-DE" dirty="0" err="1"/>
              <a:t>BEARBEITeN</a:t>
            </a:r>
            <a:r>
              <a:rPr lang="de-DE" dirty="0"/>
              <a:t>.</a:t>
            </a:r>
            <a:br>
              <a:rPr lang="de-DE" dirty="0"/>
            </a:br>
            <a:r>
              <a:rPr lang="de-DE" dirty="0"/>
              <a:t>Zweite Zeile </a:t>
            </a:r>
            <a:r>
              <a:rPr lang="de-DE" dirty="0" err="1"/>
              <a:t>Lorem</a:t>
            </a:r>
            <a:r>
              <a:rPr lang="de-DE" dirty="0"/>
              <a:t> </a:t>
            </a:r>
            <a:r>
              <a:rPr lang="de-DE" dirty="0" err="1"/>
              <a:t>Ipsum</a:t>
            </a:r>
            <a:r>
              <a:rPr lang="de-DE" dirty="0"/>
              <a:t>.</a:t>
            </a:r>
          </a:p>
        </p:txBody>
      </p:sp>
      <p:sp>
        <p:nvSpPr>
          <p:cNvPr id="4" name="Layoutschutz" hidden="1"/>
          <p:cNvSpPr>
            <a:spLocks/>
          </p:cNvSpPr>
          <p:nvPr userDrawn="1">
            <p:custDataLst>
              <p:tags r:id="rId1"/>
            </p:custDataLst>
          </p:nvPr>
        </p:nvSpPr>
        <p:spPr>
          <a:xfrm>
            <a:off x="488947" y="1413933"/>
            <a:ext cx="11224684" cy="4707467"/>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rgbClr val="666666"/>
              </a:solidFill>
            </a:endParaRPr>
          </a:p>
        </p:txBody>
      </p:sp>
    </p:spTree>
    <p:extLst>
      <p:ext uri="{BB962C8B-B14F-4D97-AF65-F5344CB8AC3E}">
        <p14:creationId xmlns:p14="http://schemas.microsoft.com/office/powerpoint/2010/main" val="3713287362"/>
      </p:ext>
    </p:extLst>
  </p:cSld>
  <p:clrMapOvr>
    <a:masterClrMapping/>
  </p:clrMapOvr>
  <p:hf hdr="0" dt="0"/>
  <p:extLst>
    <p:ext uri="{DCECCB84-F9BA-43D5-87BE-67443E8EF086}">
      <p15:sldGuideLst xmlns:p15="http://schemas.microsoft.com/office/powerpoint/2012/main">
        <p15:guide id="1" pos="308">
          <p15:clr>
            <a:srgbClr val="FBAE40"/>
          </p15:clr>
        </p15:guide>
        <p15:guide id="2" pos="7380">
          <p15:clr>
            <a:srgbClr val="FBAE40"/>
          </p15:clr>
        </p15:guide>
        <p15:guide id="3" orient="horz" pos="218">
          <p15:clr>
            <a:srgbClr val="FBAE40"/>
          </p15:clr>
        </p15:guide>
        <p15:guide id="4" orient="horz" pos="662">
          <p15:clr>
            <a:srgbClr val="FBAE40"/>
          </p15:clr>
        </p15:guide>
        <p15:guide id="5" orient="horz" pos="890">
          <p15:clr>
            <a:srgbClr val="FBAE40"/>
          </p15:clr>
        </p15:guide>
        <p15:guide id="6" orient="horz" pos="3857">
          <p15:clr>
            <a:srgbClr val="FBAE40"/>
          </p15:clr>
        </p15:guide>
        <p15:guide id="7" orient="horz" pos="4040">
          <p15:clr>
            <a:srgbClr val="FBAE40"/>
          </p15:clr>
        </p15:guide>
        <p15:guide id="8" orient="horz" pos="427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Leer ohne Hintergrund">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DURCH KLICKEN </a:t>
            </a:r>
            <a:r>
              <a:rPr lang="de-DE" dirty="0" err="1"/>
              <a:t>BEARBEITeN</a:t>
            </a:r>
            <a:r>
              <a:rPr lang="de-DE" dirty="0"/>
              <a:t>.</a:t>
            </a:r>
            <a:br>
              <a:rPr lang="de-DE" dirty="0"/>
            </a:br>
            <a:r>
              <a:rPr lang="de-DE" dirty="0"/>
              <a:t>Zweite Zeile </a:t>
            </a:r>
            <a:r>
              <a:rPr lang="de-DE" dirty="0" err="1"/>
              <a:t>Lorem</a:t>
            </a:r>
            <a:r>
              <a:rPr lang="de-DE" dirty="0"/>
              <a:t> </a:t>
            </a:r>
            <a:r>
              <a:rPr lang="de-DE" dirty="0" err="1"/>
              <a:t>Ipsum</a:t>
            </a:r>
            <a:r>
              <a:rPr lang="de-DE" dirty="0"/>
              <a:t>.</a:t>
            </a:r>
          </a:p>
        </p:txBody>
      </p:sp>
      <p:sp>
        <p:nvSpPr>
          <p:cNvPr id="4" name="Layoutschutz" hidden="1"/>
          <p:cNvSpPr>
            <a:spLocks/>
          </p:cNvSpPr>
          <p:nvPr userDrawn="1">
            <p:custDataLst>
              <p:tags r:id="rId1"/>
            </p:custDataLst>
          </p:nvPr>
        </p:nvSpPr>
        <p:spPr>
          <a:xfrm>
            <a:off x="488947" y="1413933"/>
            <a:ext cx="11224684" cy="4707467"/>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rgbClr val="666666"/>
              </a:solidFill>
            </a:endParaRPr>
          </a:p>
        </p:txBody>
      </p:sp>
    </p:spTree>
    <p:extLst>
      <p:ext uri="{BB962C8B-B14F-4D97-AF65-F5344CB8AC3E}">
        <p14:creationId xmlns:p14="http://schemas.microsoft.com/office/powerpoint/2010/main" val="4149686617"/>
      </p:ext>
    </p:extLst>
  </p:cSld>
  <p:clrMapOvr>
    <a:masterClrMapping/>
  </p:clrMapOvr>
  <p:hf hdr="0" dt="0"/>
  <p:extLst>
    <p:ext uri="{DCECCB84-F9BA-43D5-87BE-67443E8EF086}">
      <p15:sldGuideLst xmlns:p15="http://schemas.microsoft.com/office/powerpoint/2012/main">
        <p15:guide id="1" pos="308">
          <p15:clr>
            <a:srgbClr val="FBAE40"/>
          </p15:clr>
        </p15:guide>
        <p15:guide id="2" pos="7380">
          <p15:clr>
            <a:srgbClr val="FBAE40"/>
          </p15:clr>
        </p15:guide>
        <p15:guide id="3" orient="horz" pos="218">
          <p15:clr>
            <a:srgbClr val="FBAE40"/>
          </p15:clr>
        </p15:guide>
        <p15:guide id="4" orient="horz" pos="662">
          <p15:clr>
            <a:srgbClr val="FBAE40"/>
          </p15:clr>
        </p15:guide>
        <p15:guide id="5" orient="horz" pos="890">
          <p15:clr>
            <a:srgbClr val="FBAE40"/>
          </p15:clr>
        </p15:guide>
        <p15:guide id="6" orient="horz" pos="3857">
          <p15:clr>
            <a:srgbClr val="FBAE40"/>
          </p15:clr>
        </p15:guide>
        <p15:guide id="7" orient="horz" pos="4040">
          <p15:clr>
            <a:srgbClr val="FBAE40"/>
          </p15:clr>
        </p15:guide>
        <p15:guide id="8" orient="horz" pos="427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88947" y="347184"/>
            <a:ext cx="11224684" cy="701474"/>
          </a:xfrm>
        </p:spPr>
        <p:txBody>
          <a:bodyPr/>
          <a:lstStyle>
            <a:lvl1pPr>
              <a:defRPr cap="none" baseline="0">
                <a:solidFill>
                  <a:srgbClr val="1160AC"/>
                </a:solidFill>
                <a:latin typeface="Bahnschrift" panose="020B0502040204020203" pitchFamily="34" charset="0"/>
              </a:defRPr>
            </a:lvl1pPr>
          </a:lstStyle>
          <a:p>
            <a:r>
              <a:rPr lang="de-DE" dirty="0"/>
              <a:t>Erste Zeile </a:t>
            </a:r>
            <a:r>
              <a:rPr lang="de-DE" dirty="0" err="1"/>
              <a:t>Lorem</a:t>
            </a:r>
            <a:r>
              <a:rPr lang="de-DE" dirty="0"/>
              <a:t> Ipsum.</a:t>
            </a:r>
            <a:br>
              <a:rPr lang="de-DE" dirty="0"/>
            </a:br>
            <a:r>
              <a:rPr lang="de-DE" dirty="0"/>
              <a:t>Zweite Zeile </a:t>
            </a:r>
            <a:r>
              <a:rPr lang="de-DE" dirty="0" err="1"/>
              <a:t>Lorem</a:t>
            </a:r>
            <a:r>
              <a:rPr lang="de-DE" dirty="0"/>
              <a:t> Ipsum.</a:t>
            </a:r>
          </a:p>
        </p:txBody>
      </p:sp>
      <p:sp>
        <p:nvSpPr>
          <p:cNvPr id="12" name="Inhaltsplatzhalter 11"/>
          <p:cNvSpPr>
            <a:spLocks noGrp="1"/>
          </p:cNvSpPr>
          <p:nvPr>
            <p:ph sz="quarter" idx="15" hasCustomPrompt="1"/>
          </p:nvPr>
        </p:nvSpPr>
        <p:spPr>
          <a:xfrm>
            <a:off x="488947" y="1413933"/>
            <a:ext cx="11224684" cy="4707467"/>
          </a:xfrm>
          <a:prstGeom prst="rect">
            <a:avLst/>
          </a:prstGeom>
        </p:spPr>
        <p:txBody>
          <a:bodyPr/>
          <a:lstStyle>
            <a:lvl1pPr>
              <a:defRPr baseline="0">
                <a:solidFill>
                  <a:srgbClr val="000000"/>
                </a:solidFill>
                <a:latin typeface="Arial" panose="020B0604020202020204" pitchFamily="34" charset="0"/>
                <a:cs typeface="Arial" panose="020B0604020202020204" pitchFamily="34" charset="0"/>
              </a:defRPr>
            </a:lvl1pPr>
            <a:lvl2pPr>
              <a:defRPr>
                <a:solidFill>
                  <a:srgbClr val="000000"/>
                </a:solidFill>
                <a:latin typeface="Arial" panose="020B0604020202020204" pitchFamily="34" charset="0"/>
                <a:cs typeface="Arial" panose="020B0604020202020204" pitchFamily="34" charset="0"/>
              </a:defRPr>
            </a:lvl2pPr>
            <a:lvl3pPr>
              <a:defRPr>
                <a:solidFill>
                  <a:srgbClr val="000000"/>
                </a:solidFill>
                <a:latin typeface="Arial" panose="020B0604020202020204" pitchFamily="34" charset="0"/>
                <a:cs typeface="Arial" panose="020B0604020202020204" pitchFamily="34" charset="0"/>
              </a:defRPr>
            </a:lvl3pPr>
            <a:lvl4pPr>
              <a:defRPr>
                <a:solidFill>
                  <a:srgbClr val="000000"/>
                </a:solidFill>
                <a:latin typeface="Arial" panose="020B0604020202020204" pitchFamily="34" charset="0"/>
                <a:cs typeface="Arial" panose="020B0604020202020204" pitchFamily="34" charset="0"/>
              </a:defRPr>
            </a:lvl4pPr>
            <a:lvl5pPr>
              <a:defRPr>
                <a:solidFill>
                  <a:srgbClr val="000000"/>
                </a:solidFill>
                <a:latin typeface="Arial" panose="020B0604020202020204" pitchFamily="34" charset="0"/>
                <a:cs typeface="Arial" panose="020B0604020202020204" pitchFamily="34" charset="0"/>
              </a:defRPr>
            </a:lvl5pPr>
          </a:lstStyle>
          <a:p>
            <a:pPr lvl="0"/>
            <a:r>
              <a:rPr lang="de-DE" dirty="0"/>
              <a:t>Text durch Klicken hinzufügen. Möchten Sie einen Inhalt wie eine Tabelle oder ein Diagramm einfügen, klicken Sie bitte auf das entsprechende Symbol in der Mitte dieses Platzhalters.</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Layoutschutz" hidden="1"/>
          <p:cNvSpPr>
            <a:spLocks/>
          </p:cNvSpPr>
          <p:nvPr userDrawn="1">
            <p:custDataLst>
              <p:tags r:id="rId1"/>
            </p:custDataLst>
          </p:nvPr>
        </p:nvSpPr>
        <p:spPr>
          <a:xfrm>
            <a:off x="488947" y="1413933"/>
            <a:ext cx="11224684" cy="4707467"/>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rgbClr val="666666"/>
              </a:solidFill>
            </a:endParaRPr>
          </a:p>
        </p:txBody>
      </p:sp>
    </p:spTree>
    <p:extLst>
      <p:ext uri="{BB962C8B-B14F-4D97-AF65-F5344CB8AC3E}">
        <p14:creationId xmlns:p14="http://schemas.microsoft.com/office/powerpoint/2010/main" val="117141325"/>
      </p:ext>
    </p:extLst>
  </p:cSld>
  <p:clrMapOvr>
    <a:masterClrMapping/>
  </p:clrMapOvr>
  <p:hf hdr="0" dt="0"/>
  <p:extLst>
    <p:ext uri="{DCECCB84-F9BA-43D5-87BE-67443E8EF086}">
      <p15:sldGuideLst xmlns:p15="http://schemas.microsoft.com/office/powerpoint/2012/main">
        <p15:guide id="1" pos="308" userDrawn="1">
          <p15:clr>
            <a:srgbClr val="FBAE40"/>
          </p15:clr>
        </p15:guide>
        <p15:guide id="2" pos="7380" userDrawn="1">
          <p15:clr>
            <a:srgbClr val="FBAE40"/>
          </p15:clr>
        </p15:guide>
        <p15:guide id="3" orient="horz" pos="218" userDrawn="1">
          <p15:clr>
            <a:srgbClr val="FBAE40"/>
          </p15:clr>
        </p15:guide>
        <p15:guide id="4" orient="horz" pos="662" userDrawn="1">
          <p15:clr>
            <a:srgbClr val="FBAE40"/>
          </p15:clr>
        </p15:guide>
        <p15:guide id="5" orient="horz" pos="890" userDrawn="1">
          <p15:clr>
            <a:srgbClr val="FBAE40"/>
          </p15:clr>
        </p15:guide>
        <p15:guide id="6" orient="horz" pos="3857" userDrawn="1">
          <p15:clr>
            <a:srgbClr val="FBAE40"/>
          </p15:clr>
        </p15:guide>
        <p15:guide id="7" orient="horz" pos="4040" userDrawn="1">
          <p15:clr>
            <a:srgbClr val="FBAE40"/>
          </p15:clr>
        </p15:guide>
        <p15:guide id="8" orient="horz" pos="427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DURCH KLICKEN </a:t>
            </a:r>
            <a:r>
              <a:rPr lang="de-DE" dirty="0" err="1"/>
              <a:t>BEARBEITeN</a:t>
            </a:r>
            <a:r>
              <a:rPr lang="de-DE" dirty="0"/>
              <a:t>.</a:t>
            </a:r>
            <a:br>
              <a:rPr lang="de-DE" dirty="0"/>
            </a:br>
            <a:r>
              <a:rPr lang="de-DE" dirty="0"/>
              <a:t>Zweite Zeile </a:t>
            </a:r>
            <a:r>
              <a:rPr lang="de-DE" dirty="0" err="1"/>
              <a:t>Lorem</a:t>
            </a:r>
            <a:r>
              <a:rPr lang="de-DE" dirty="0"/>
              <a:t> </a:t>
            </a:r>
            <a:r>
              <a:rPr lang="de-DE" dirty="0" err="1"/>
              <a:t>Ipsum</a:t>
            </a:r>
            <a:r>
              <a:rPr lang="de-DE" dirty="0"/>
              <a:t>.</a:t>
            </a:r>
          </a:p>
        </p:txBody>
      </p:sp>
      <p:sp>
        <p:nvSpPr>
          <p:cNvPr id="4" name="Inhaltsplatzhalter 3"/>
          <p:cNvSpPr>
            <a:spLocks noGrp="1"/>
          </p:cNvSpPr>
          <p:nvPr>
            <p:ph sz="quarter" idx="10" hasCustomPrompt="1"/>
          </p:nvPr>
        </p:nvSpPr>
        <p:spPr>
          <a:xfrm>
            <a:off x="488947" y="1413933"/>
            <a:ext cx="5497142" cy="4707465"/>
          </a:xfrm>
        </p:spPr>
        <p:txBody>
          <a:bodyPr/>
          <a:lstStyle>
            <a:lvl1pPr>
              <a:defRPr/>
            </a:lvl1pPr>
          </a:lstStyle>
          <a:p>
            <a:pPr lvl="0"/>
            <a:r>
              <a:rPr lang="de-DE" dirty="0"/>
              <a:t>Text durch Klicken hinzufügen. Möchten Sie einen Inhalt wie eine Tabelle oder ein Diagramm einfügen, klicken Sie bitte auf das entsprechende Symbol in der Mitte dieses Platzhalters.</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Inhaltsplatzhalter 5"/>
          <p:cNvSpPr>
            <a:spLocks noGrp="1"/>
          </p:cNvSpPr>
          <p:nvPr>
            <p:ph sz="quarter" idx="11" hasCustomPrompt="1"/>
          </p:nvPr>
        </p:nvSpPr>
        <p:spPr>
          <a:xfrm>
            <a:off x="6216490" y="1413933"/>
            <a:ext cx="5497142" cy="4707465"/>
          </a:xfrm>
        </p:spPr>
        <p:txBody>
          <a:bodyPr/>
          <a:lstStyle>
            <a:lvl1pPr>
              <a:defRPr/>
            </a:lvl1pPr>
          </a:lstStyle>
          <a:p>
            <a:pPr lvl="0"/>
            <a:r>
              <a:rPr lang="de-DE" dirty="0"/>
              <a:t>Text durch Klicken hinzufügen. Möchten Sie einen Inhalt wie eine Tabelle oder ein Diagramm einfügen, klicken Sie bitte auf das entsprechende Symbol in der Mitte dieses Platzhalters.</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Layoutschutz" hidden="1"/>
          <p:cNvSpPr>
            <a:spLocks/>
          </p:cNvSpPr>
          <p:nvPr userDrawn="1">
            <p:custDataLst>
              <p:tags r:id="rId1"/>
            </p:custDataLst>
          </p:nvPr>
        </p:nvSpPr>
        <p:spPr>
          <a:xfrm>
            <a:off x="488947" y="1413933"/>
            <a:ext cx="11224684" cy="4707467"/>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rgbClr val="666666"/>
              </a:solidFill>
            </a:endParaRPr>
          </a:p>
        </p:txBody>
      </p:sp>
    </p:spTree>
    <p:extLst>
      <p:ext uri="{BB962C8B-B14F-4D97-AF65-F5344CB8AC3E}">
        <p14:creationId xmlns:p14="http://schemas.microsoft.com/office/powerpoint/2010/main" val="3229688622"/>
      </p:ext>
    </p:extLst>
  </p:cSld>
  <p:clrMapOvr>
    <a:masterClrMapping/>
  </p:clrMapOvr>
  <p:hf hdr="0" dt="0"/>
  <p:extLst>
    <p:ext uri="{DCECCB84-F9BA-43D5-87BE-67443E8EF086}">
      <p15:sldGuideLst xmlns:p15="http://schemas.microsoft.com/office/powerpoint/2012/main">
        <p15:guide id="1" pos="308">
          <p15:clr>
            <a:srgbClr val="FBAE40"/>
          </p15:clr>
        </p15:guide>
        <p15:guide id="2" pos="7380">
          <p15:clr>
            <a:srgbClr val="FBAE40"/>
          </p15:clr>
        </p15:guide>
        <p15:guide id="3" orient="horz" pos="218">
          <p15:clr>
            <a:srgbClr val="FBAE40"/>
          </p15:clr>
        </p15:guide>
        <p15:guide id="4" orient="horz" pos="662">
          <p15:clr>
            <a:srgbClr val="FBAE40"/>
          </p15:clr>
        </p15:guide>
        <p15:guide id="5" orient="horz" pos="890">
          <p15:clr>
            <a:srgbClr val="FBAE40"/>
          </p15:clr>
        </p15:guide>
        <p15:guide id="6" orient="horz" pos="3857">
          <p15:clr>
            <a:srgbClr val="FBAE40"/>
          </p15:clr>
        </p15:guide>
        <p15:guide id="7" orient="horz" pos="4040">
          <p15:clr>
            <a:srgbClr val="FBAE40"/>
          </p15:clr>
        </p15:guide>
        <p15:guide id="8" orient="horz" pos="4272">
          <p15:clr>
            <a:srgbClr val="FBAE40"/>
          </p15:clr>
        </p15:guide>
        <p15:guide id="9" pos="3771" userDrawn="1">
          <p15:clr>
            <a:srgbClr val="FBAE40"/>
          </p15:clr>
        </p15:guide>
        <p15:guide id="10" pos="3915"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 ohne Bild">
    <p:spTree>
      <p:nvGrpSpPr>
        <p:cNvPr id="1" name=""/>
        <p:cNvGrpSpPr/>
        <p:nvPr/>
      </p:nvGrpSpPr>
      <p:grpSpPr>
        <a:xfrm>
          <a:off x="0" y="0"/>
          <a:ext cx="0" cy="0"/>
          <a:chOff x="0" y="0"/>
          <a:chExt cx="0" cy="0"/>
        </a:xfrm>
      </p:grpSpPr>
      <p:sp>
        <p:nvSpPr>
          <p:cNvPr id="12" name="Rechteck 11"/>
          <p:cNvSpPr/>
          <p:nvPr userDrawn="1"/>
        </p:nvSpPr>
        <p:spPr>
          <a:xfrm>
            <a:off x="0" y="0"/>
            <a:ext cx="12192000" cy="6858000"/>
          </a:xfrm>
          <a:prstGeom prst="rect">
            <a:avLst/>
          </a:prstGeom>
          <a:gradFill flip="none" rotWithShape="1">
            <a:gsLst>
              <a:gs pos="0">
                <a:schemeClr val="bg2">
                  <a:lumMod val="60000"/>
                  <a:lumOff val="40000"/>
                </a:schemeClr>
              </a:gs>
              <a:gs pos="100000">
                <a:srgbClr val="E4E8EE"/>
              </a:gs>
            </a:gsLst>
            <a:lin ang="1662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pic>
        <p:nvPicPr>
          <p:cNvPr id="13" name="Grafik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4" y="4322170"/>
            <a:ext cx="12191496" cy="2535830"/>
          </a:xfrm>
          <a:prstGeom prst="rect">
            <a:avLst/>
          </a:prstGeom>
        </p:spPr>
      </p:pic>
      <p:pic>
        <p:nvPicPr>
          <p:cNvPr id="11" name="Grafik 10">
            <a:extLst>
              <a:ext uri="{FF2B5EF4-FFF2-40B4-BE49-F238E27FC236}">
                <a16:creationId xmlns:a16="http://schemas.microsoft.com/office/drawing/2014/main" id="{B7F2891C-E0BB-4DC7-A39F-A73EE22601C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89094" y="6140449"/>
            <a:ext cx="1736666" cy="360000"/>
          </a:xfrm>
          <a:prstGeom prst="rect">
            <a:avLst/>
          </a:prstGeom>
        </p:spPr>
      </p:pic>
      <p:sp>
        <p:nvSpPr>
          <p:cNvPr id="2" name="Titel 1"/>
          <p:cNvSpPr>
            <a:spLocks noGrp="1"/>
          </p:cNvSpPr>
          <p:nvPr>
            <p:ph type="ctrTitle" hasCustomPrompt="1"/>
          </p:nvPr>
        </p:nvSpPr>
        <p:spPr>
          <a:xfrm>
            <a:off x="-9525" y="678169"/>
            <a:ext cx="12201525" cy="1253402"/>
          </a:xfrm>
        </p:spPr>
        <p:txBody>
          <a:bodyPr lIns="471600" tIns="72000" rIns="471600" bIns="36000" anchor="b">
            <a:spAutoFit/>
          </a:bodyPr>
          <a:lstStyle>
            <a:lvl1pPr algn="l">
              <a:lnSpc>
                <a:spcPct val="93000"/>
              </a:lnSpc>
              <a:spcAft>
                <a:spcPts val="600"/>
              </a:spcAft>
              <a:defRPr sz="4000">
                <a:solidFill>
                  <a:schemeClr val="tx1"/>
                </a:solidFill>
              </a:defRPr>
            </a:lvl1pPr>
          </a:lstStyle>
          <a:p>
            <a:r>
              <a:rPr lang="de-DE" dirty="0"/>
              <a:t>Ein- oder </a:t>
            </a:r>
            <a:br>
              <a:rPr lang="de-DE" dirty="0"/>
            </a:br>
            <a:r>
              <a:rPr lang="de-DE" dirty="0"/>
              <a:t>Zweizeiliger </a:t>
            </a:r>
            <a:r>
              <a:rPr lang="de-DE" dirty="0" err="1"/>
              <a:t>titel</a:t>
            </a:r>
            <a:r>
              <a:rPr lang="de-DE" dirty="0"/>
              <a:t>.</a:t>
            </a:r>
          </a:p>
        </p:txBody>
      </p:sp>
      <p:sp>
        <p:nvSpPr>
          <p:cNvPr id="3" name="Untertitel 2"/>
          <p:cNvSpPr>
            <a:spLocks noGrp="1"/>
          </p:cNvSpPr>
          <p:nvPr>
            <p:ph type="subTitle" idx="1" hasCustomPrompt="1"/>
          </p:nvPr>
        </p:nvSpPr>
        <p:spPr>
          <a:xfrm>
            <a:off x="-9525" y="2052582"/>
            <a:ext cx="12201525" cy="386055"/>
          </a:xfrm>
          <a:prstGeom prst="rect">
            <a:avLst/>
          </a:prstGeom>
        </p:spPr>
        <p:txBody>
          <a:bodyPr lIns="471600" tIns="72000" rIns="471600" bIns="36000"/>
          <a:lstStyle>
            <a:lvl1pPr marL="0" indent="0" algn="l">
              <a:lnSpc>
                <a:spcPct val="93000"/>
              </a:lnSpc>
              <a:buNone/>
              <a:defRPr sz="2000" b="1"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Ein- oder Zweizeilige Subheadline.</a:t>
            </a:r>
          </a:p>
        </p:txBody>
      </p:sp>
      <p:pic>
        <p:nvPicPr>
          <p:cNvPr id="15" name="Grafik 1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424892" y="5928494"/>
            <a:ext cx="1159625" cy="361604"/>
          </a:xfrm>
          <a:prstGeom prst="rect">
            <a:avLst/>
          </a:prstGeom>
        </p:spPr>
      </p:pic>
      <p:sp>
        <p:nvSpPr>
          <p:cNvPr id="4" name="MIO_LOGOPLACEHOLDER#16:9"/>
          <p:cNvSpPr>
            <a:spLocks/>
          </p:cNvSpPr>
          <p:nvPr userDrawn="1"/>
        </p:nvSpPr>
        <p:spPr>
          <a:xfrm>
            <a:off x="9999871" y="6137292"/>
            <a:ext cx="1724210" cy="361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19" name="Textplatzhalter 13">
            <a:extLst>
              <a:ext uri="{FF2B5EF4-FFF2-40B4-BE49-F238E27FC236}">
                <a16:creationId xmlns:a16="http://schemas.microsoft.com/office/drawing/2014/main" id="{8F52C8DB-51B0-411E-BD8B-F0EBD47048C1}"/>
              </a:ext>
            </a:extLst>
          </p:cNvPr>
          <p:cNvSpPr>
            <a:spLocks noGrp="1"/>
          </p:cNvSpPr>
          <p:nvPr>
            <p:ph type="body" sz="quarter" idx="22" hasCustomPrompt="1"/>
          </p:nvPr>
        </p:nvSpPr>
        <p:spPr>
          <a:xfrm>
            <a:off x="495860" y="5432400"/>
            <a:ext cx="1571678" cy="319415"/>
          </a:xfrm>
          <a:prstGeom prst="rect">
            <a:avLst/>
          </a:prstGeom>
        </p:spPr>
        <p:txBody>
          <a:bodyPr/>
          <a:lstStyle>
            <a:lvl1pPr marL="0" indent="0">
              <a:spcAft>
                <a:spcPts val="0"/>
              </a:spcAft>
              <a:buNone/>
              <a:defRPr sz="1100" b="1"/>
            </a:lvl1pPr>
          </a:lstStyle>
          <a:p>
            <a:pPr lvl="0"/>
            <a:r>
              <a:rPr lang="de-DE" dirty="0"/>
              <a:t>Abteilung | Datum</a:t>
            </a:r>
            <a:br>
              <a:rPr lang="de-DE" dirty="0"/>
            </a:br>
            <a:r>
              <a:rPr lang="de-DE" dirty="0"/>
              <a:t>Ersteller</a:t>
            </a:r>
          </a:p>
        </p:txBody>
      </p:sp>
      <p:pic>
        <p:nvPicPr>
          <p:cNvPr id="20" name="Bild 7" descr="WortmarkeBMWGROUP Kopie.jpg">
            <a:extLst>
              <a:ext uri="{FF2B5EF4-FFF2-40B4-BE49-F238E27FC236}">
                <a16:creationId xmlns:a16="http://schemas.microsoft.com/office/drawing/2014/main" id="{44D1BCDC-3268-4E8A-8881-18D2A65E184B}"/>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496097" y="5927741"/>
            <a:ext cx="765142" cy="363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feld 15">
            <a:extLst>
              <a:ext uri="{FF2B5EF4-FFF2-40B4-BE49-F238E27FC236}">
                <a16:creationId xmlns:a16="http://schemas.microsoft.com/office/drawing/2014/main" id="{9D2BEE3E-78FC-4065-8E70-215E76237A17}"/>
              </a:ext>
            </a:extLst>
          </p:cNvPr>
          <p:cNvSpPr txBox="1"/>
          <p:nvPr userDrawn="1"/>
        </p:nvSpPr>
        <p:spPr>
          <a:xfrm>
            <a:off x="494096" y="6334011"/>
            <a:ext cx="1620000" cy="203607"/>
          </a:xfrm>
          <a:prstGeom prst="rect">
            <a:avLst/>
          </a:prstGeom>
        </p:spPr>
        <p:txBody>
          <a:bodyPr vert="horz" lIns="0" tIns="0" rIns="0" bIns="0" rtlCol="0">
            <a:noAutofit/>
          </a:bodyPr>
          <a:lstStyle>
            <a:lvl1pPr lvl="0" indent="0">
              <a:spcBef>
                <a:spcPts val="0"/>
              </a:spcBef>
              <a:spcAft>
                <a:spcPts val="600"/>
              </a:spcAft>
              <a:buFont typeface="Symbol" panose="05050102010706020507" pitchFamily="18" charset="2"/>
              <a:buNone/>
              <a:defRPr lang="de-DE" sz="1300" smtClean="0">
                <a:latin typeface="BMW Group Light" pitchFamily="2" charset="0"/>
                <a:cs typeface="BMW Group Light" pitchFamily="2" charset="0"/>
              </a:defRPr>
            </a:lvl1pPr>
            <a:lvl2pPr marL="360000" indent="-180000">
              <a:spcBef>
                <a:spcPts val="0"/>
              </a:spcBef>
              <a:spcAft>
                <a:spcPts val="600"/>
              </a:spcAft>
              <a:buFont typeface="Symbol" panose="05050102010706020507" pitchFamily="18" charset="2"/>
              <a:buChar char="-"/>
              <a:defRPr lang="de-DE" smtClean="0"/>
            </a:lvl2pPr>
            <a:lvl3pPr marL="540000" indent="-180000">
              <a:spcBef>
                <a:spcPts val="0"/>
              </a:spcBef>
              <a:spcAft>
                <a:spcPts val="600"/>
              </a:spcAft>
              <a:buFont typeface="Symbol" panose="05050102010706020507" pitchFamily="18" charset="2"/>
              <a:buChar char="-"/>
              <a:defRPr lang="de-DE" smtClean="0"/>
            </a:lvl3pPr>
            <a:lvl4pPr marL="720000" indent="-180000">
              <a:spcBef>
                <a:spcPts val="0"/>
              </a:spcBef>
              <a:spcAft>
                <a:spcPts val="600"/>
              </a:spcAft>
              <a:buFont typeface="Symbol" panose="05050102010706020507" pitchFamily="18" charset="2"/>
              <a:buChar char="-"/>
              <a:defRPr lang="de-DE" smtClean="0"/>
            </a:lvl4pPr>
            <a:lvl5pPr marL="900000" indent="-180000">
              <a:spcBef>
                <a:spcPts val="0"/>
              </a:spcBef>
              <a:spcAft>
                <a:spcPts val="600"/>
              </a:spcAft>
              <a:buFont typeface="Symbol" panose="05050102010706020507" pitchFamily="18" charset="2"/>
              <a:buChar char="-"/>
              <a:defRPr lang="de-DE" smtClean="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0"/>
            <a:r>
              <a:rPr lang="de-DE" dirty="0"/>
              <a:t>Financial Services</a:t>
            </a:r>
          </a:p>
        </p:txBody>
      </p:sp>
    </p:spTree>
    <p:extLst>
      <p:ext uri="{BB962C8B-B14F-4D97-AF65-F5344CB8AC3E}">
        <p14:creationId xmlns:p14="http://schemas.microsoft.com/office/powerpoint/2010/main" val="3625277568"/>
      </p:ext>
    </p:extLst>
  </p:cSld>
  <p:clrMapOvr>
    <a:masterClrMapping/>
  </p:clrMapOvr>
  <p:extLst>
    <p:ext uri="{DCECCB84-F9BA-43D5-87BE-67443E8EF086}">
      <p15:sldGuideLst xmlns:p15="http://schemas.microsoft.com/office/powerpoint/2012/main">
        <p15:guide id="1" pos="308" userDrawn="1">
          <p15:clr>
            <a:srgbClr val="FBAE40"/>
          </p15:clr>
        </p15:guide>
        <p15:guide id="2" pos="7380" userDrawn="1">
          <p15:clr>
            <a:srgbClr val="FBAE40"/>
          </p15:clr>
        </p15:guide>
        <p15:guide id="3" orient="horz" pos="1218" userDrawn="1">
          <p15:clr>
            <a:srgbClr val="FBAE40"/>
          </p15:clr>
        </p15:guide>
        <p15:guide id="4" orient="horz" pos="1292" userDrawn="1">
          <p15:clr>
            <a:srgbClr val="FBAE40"/>
          </p15:clr>
        </p15:guide>
        <p15:guide id="5" orient="horz" pos="1538" userDrawn="1">
          <p15:clr>
            <a:srgbClr val="FBAE40"/>
          </p15:clr>
        </p15:guide>
        <p15:guide id="6" orient="horz" pos="426"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Inhalte mit Überschrif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DURCH KLICKEN </a:t>
            </a:r>
            <a:r>
              <a:rPr lang="de-DE" dirty="0" err="1"/>
              <a:t>BEARBEITeN</a:t>
            </a:r>
            <a:r>
              <a:rPr lang="de-DE" dirty="0"/>
              <a:t>.</a:t>
            </a:r>
            <a:br>
              <a:rPr lang="de-DE" dirty="0"/>
            </a:br>
            <a:r>
              <a:rPr lang="de-DE" dirty="0"/>
              <a:t>Zweite Zeile </a:t>
            </a:r>
            <a:r>
              <a:rPr lang="de-DE" dirty="0" err="1"/>
              <a:t>Lorem</a:t>
            </a:r>
            <a:r>
              <a:rPr lang="de-DE" dirty="0"/>
              <a:t> </a:t>
            </a:r>
            <a:r>
              <a:rPr lang="de-DE" dirty="0" err="1"/>
              <a:t>Ipsum</a:t>
            </a:r>
            <a:r>
              <a:rPr lang="de-DE" dirty="0"/>
              <a:t>.</a:t>
            </a:r>
          </a:p>
        </p:txBody>
      </p:sp>
      <p:sp>
        <p:nvSpPr>
          <p:cNvPr id="4" name="Textplatzhalter 3"/>
          <p:cNvSpPr>
            <a:spLocks noGrp="1"/>
          </p:cNvSpPr>
          <p:nvPr>
            <p:ph type="body" sz="quarter" idx="10" hasCustomPrompt="1"/>
          </p:nvPr>
        </p:nvSpPr>
        <p:spPr>
          <a:xfrm>
            <a:off x="488947" y="1413933"/>
            <a:ext cx="5497142" cy="345594"/>
          </a:xfrm>
        </p:spPr>
        <p:txBody>
          <a:bodyPr/>
          <a:lstStyle>
            <a:lvl1pPr marL="0" indent="0">
              <a:buNone/>
              <a:defRPr b="1"/>
            </a:lvl1pPr>
            <a:lvl2pPr marL="190800" indent="0">
              <a:buNone/>
              <a:defRPr b="1"/>
            </a:lvl2pPr>
            <a:lvl3pPr marL="381600" indent="0">
              <a:buNone/>
              <a:defRPr b="1"/>
            </a:lvl3pPr>
            <a:lvl4pPr marL="572400" indent="0">
              <a:buNone/>
              <a:defRPr b="1"/>
            </a:lvl4pPr>
            <a:lvl5pPr marL="763200" indent="0">
              <a:buNone/>
              <a:defRPr b="1"/>
            </a:lvl5pPr>
          </a:lstStyle>
          <a:p>
            <a:pPr lvl="0"/>
            <a:r>
              <a:rPr lang="de-DE" dirty="0"/>
              <a:t>Überschrift durch Klicken bearbeiten.</a:t>
            </a:r>
          </a:p>
        </p:txBody>
      </p:sp>
      <p:sp>
        <p:nvSpPr>
          <p:cNvPr id="6" name="Textplatzhalter 5"/>
          <p:cNvSpPr>
            <a:spLocks noGrp="1"/>
          </p:cNvSpPr>
          <p:nvPr>
            <p:ph type="body" sz="quarter" idx="11" hasCustomPrompt="1"/>
          </p:nvPr>
        </p:nvSpPr>
        <p:spPr>
          <a:xfrm>
            <a:off x="6216490" y="1413933"/>
            <a:ext cx="5497142" cy="345594"/>
          </a:xfrm>
        </p:spPr>
        <p:txBody>
          <a:bodyPr/>
          <a:lstStyle>
            <a:lvl1pPr marL="0" indent="0">
              <a:buNone/>
              <a:defRPr b="1" baseline="0"/>
            </a:lvl1pPr>
            <a:lvl2pPr marL="190800" indent="0">
              <a:buNone/>
              <a:defRPr b="1"/>
            </a:lvl2pPr>
            <a:lvl3pPr marL="381600" indent="0">
              <a:buNone/>
              <a:defRPr b="1"/>
            </a:lvl3pPr>
            <a:lvl4pPr marL="572400" indent="0">
              <a:buNone/>
              <a:defRPr b="1"/>
            </a:lvl4pPr>
            <a:lvl5pPr marL="763200" indent="0">
              <a:buNone/>
              <a:defRPr b="1"/>
            </a:lvl5pPr>
          </a:lstStyle>
          <a:p>
            <a:pPr lvl="0"/>
            <a:r>
              <a:rPr lang="de-DE" dirty="0"/>
              <a:t>Überschrift durch Klicken bearbeiten.</a:t>
            </a:r>
          </a:p>
        </p:txBody>
      </p:sp>
      <p:sp>
        <p:nvSpPr>
          <p:cNvPr id="8" name="Inhaltsplatzhalter 7"/>
          <p:cNvSpPr>
            <a:spLocks noGrp="1"/>
          </p:cNvSpPr>
          <p:nvPr>
            <p:ph sz="quarter" idx="12" hasCustomPrompt="1"/>
          </p:nvPr>
        </p:nvSpPr>
        <p:spPr>
          <a:xfrm>
            <a:off x="488947" y="1854198"/>
            <a:ext cx="5497142" cy="4267200"/>
          </a:xfrm>
        </p:spPr>
        <p:txBody>
          <a:bodyPr/>
          <a:lstStyle>
            <a:lvl1pPr>
              <a:defRPr/>
            </a:lvl1pPr>
          </a:lstStyle>
          <a:p>
            <a:pPr lvl="0"/>
            <a:r>
              <a:rPr lang="de-DE" dirty="0"/>
              <a:t>Text durch Klicken hinzufügen. Möchten Sie einen Inhalt wie eine Tabelle oder ein Diagramm einfügen, klicken Sie bitte auf das entsprechende Symbol in der Mitte dieses Platzhalters.</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Inhaltsplatzhalter 9"/>
          <p:cNvSpPr>
            <a:spLocks noGrp="1"/>
          </p:cNvSpPr>
          <p:nvPr>
            <p:ph sz="quarter" idx="13" hasCustomPrompt="1"/>
          </p:nvPr>
        </p:nvSpPr>
        <p:spPr>
          <a:xfrm>
            <a:off x="6216490" y="1854198"/>
            <a:ext cx="5497142" cy="4267200"/>
          </a:xfrm>
        </p:spPr>
        <p:txBody>
          <a:bodyPr/>
          <a:lstStyle>
            <a:lvl1pPr>
              <a:defRPr/>
            </a:lvl1pPr>
          </a:lstStyle>
          <a:p>
            <a:pPr lvl="0"/>
            <a:r>
              <a:rPr lang="de-DE" dirty="0"/>
              <a:t>Text durch Klicken hinzufügen. Möchten Sie einen Inhalt wie eine Tabelle oder ein Diagramm einfügen, klicken Sie bitte auf das entsprechende Symbol in der Mitte dieses Platzhalters.</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Layoutschutz" hidden="1"/>
          <p:cNvSpPr>
            <a:spLocks/>
          </p:cNvSpPr>
          <p:nvPr userDrawn="1">
            <p:custDataLst>
              <p:tags r:id="rId1"/>
            </p:custDataLst>
          </p:nvPr>
        </p:nvSpPr>
        <p:spPr>
          <a:xfrm>
            <a:off x="488947" y="1413933"/>
            <a:ext cx="11224684" cy="4707467"/>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rgbClr val="666666"/>
              </a:solidFill>
            </a:endParaRPr>
          </a:p>
        </p:txBody>
      </p:sp>
    </p:spTree>
    <p:extLst>
      <p:ext uri="{BB962C8B-B14F-4D97-AF65-F5344CB8AC3E}">
        <p14:creationId xmlns:p14="http://schemas.microsoft.com/office/powerpoint/2010/main" val="2793479322"/>
      </p:ext>
    </p:extLst>
  </p:cSld>
  <p:clrMapOvr>
    <a:masterClrMapping/>
  </p:clrMapOvr>
  <p:extLst>
    <p:ext uri="{DCECCB84-F9BA-43D5-87BE-67443E8EF086}">
      <p15:sldGuideLst xmlns:p15="http://schemas.microsoft.com/office/powerpoint/2012/main">
        <p15:guide id="1" pos="308" userDrawn="1">
          <p15:clr>
            <a:srgbClr val="FBAE40"/>
          </p15:clr>
        </p15:guide>
        <p15:guide id="2" pos="7380" userDrawn="1">
          <p15:clr>
            <a:srgbClr val="FBAE40"/>
          </p15:clr>
        </p15:guide>
        <p15:guide id="3" pos="3771" userDrawn="1">
          <p15:clr>
            <a:srgbClr val="FBAE40"/>
          </p15:clr>
        </p15:guide>
        <p15:guide id="4" pos="3915" userDrawn="1">
          <p15:clr>
            <a:srgbClr val="FBAE40"/>
          </p15:clr>
        </p15:guide>
        <p15:guide id="5" orient="horz" pos="218" userDrawn="1">
          <p15:clr>
            <a:srgbClr val="FBAE40"/>
          </p15:clr>
        </p15:guide>
        <p15:guide id="6" orient="horz" pos="662" userDrawn="1">
          <p15:clr>
            <a:srgbClr val="FBAE40"/>
          </p15:clr>
        </p15:guide>
        <p15:guide id="7" orient="horz" pos="890" userDrawn="1">
          <p15:clr>
            <a:srgbClr val="FBAE40"/>
          </p15:clr>
        </p15:guide>
        <p15:guide id="8" orient="horz" pos="3857" userDrawn="1">
          <p15:clr>
            <a:srgbClr val="FBAE40"/>
          </p15:clr>
        </p15:guide>
        <p15:guide id="9" orient="horz" pos="4040" userDrawn="1">
          <p15:clr>
            <a:srgbClr val="FBAE40"/>
          </p15:clr>
        </p15:guide>
        <p15:guide id="10" orient="horz" pos="427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DURCH KLICKEN </a:t>
            </a:r>
            <a:r>
              <a:rPr lang="de-DE" dirty="0" err="1"/>
              <a:t>BEARBEITeN</a:t>
            </a:r>
            <a:r>
              <a:rPr lang="de-DE" dirty="0"/>
              <a:t>.</a:t>
            </a:r>
            <a:br>
              <a:rPr lang="de-DE" dirty="0"/>
            </a:br>
            <a:r>
              <a:rPr lang="de-DE" dirty="0"/>
              <a:t>Zweite Zeile </a:t>
            </a:r>
            <a:r>
              <a:rPr lang="de-DE" dirty="0" err="1"/>
              <a:t>Lorem</a:t>
            </a:r>
            <a:r>
              <a:rPr lang="de-DE" dirty="0"/>
              <a:t> </a:t>
            </a:r>
            <a:r>
              <a:rPr lang="de-DE" dirty="0" err="1"/>
              <a:t>Ipsum</a:t>
            </a:r>
            <a:r>
              <a:rPr lang="de-DE" dirty="0"/>
              <a:t>.</a:t>
            </a:r>
          </a:p>
        </p:txBody>
      </p:sp>
      <p:sp>
        <p:nvSpPr>
          <p:cNvPr id="4" name="Inhaltsplatzhalter 3"/>
          <p:cNvSpPr>
            <a:spLocks noGrp="1"/>
          </p:cNvSpPr>
          <p:nvPr>
            <p:ph sz="quarter" idx="10" hasCustomPrompt="1"/>
          </p:nvPr>
        </p:nvSpPr>
        <p:spPr>
          <a:xfrm>
            <a:off x="488947" y="1413933"/>
            <a:ext cx="3587961" cy="4707467"/>
          </a:xfrm>
        </p:spPr>
        <p:txBody>
          <a:bodyPr/>
          <a:lstStyle>
            <a:lvl1pPr>
              <a:defRPr/>
            </a:lvl1pPr>
          </a:lstStyle>
          <a:p>
            <a:pPr lvl="0"/>
            <a:r>
              <a:rPr lang="de-DE" dirty="0"/>
              <a:t>Text durch Klicken hinzufügen. Möchten Sie einen Inhalt wie eine Tabelle oder ein Diagramm einfügen, klicken Sie bitte auf das entsprechende Symbol in der Mitte dieses Platzhalters.</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Inhaltsplatzhalter 5"/>
          <p:cNvSpPr>
            <a:spLocks noGrp="1"/>
          </p:cNvSpPr>
          <p:nvPr>
            <p:ph sz="quarter" idx="11" hasCustomPrompt="1"/>
          </p:nvPr>
        </p:nvSpPr>
        <p:spPr>
          <a:xfrm>
            <a:off x="4307309" y="1413933"/>
            <a:ext cx="3587961" cy="4707467"/>
          </a:xfrm>
        </p:spPr>
        <p:txBody>
          <a:bodyPr/>
          <a:lstStyle>
            <a:lvl1pPr>
              <a:defRPr/>
            </a:lvl1pPr>
          </a:lstStyle>
          <a:p>
            <a:pPr lvl="0"/>
            <a:r>
              <a:rPr lang="de-DE" dirty="0"/>
              <a:t>Text durch Klicken hinzufügen. Möchten Sie einen Inhalt wie eine Tabelle oder ein Diagramm einfügen, klicken Sie bitte auf das entsprechende Symbol in der Mitte dieses Platzhalters.</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Inhaltsplatzhalter 7"/>
          <p:cNvSpPr>
            <a:spLocks noGrp="1"/>
          </p:cNvSpPr>
          <p:nvPr>
            <p:ph sz="quarter" idx="12" hasCustomPrompt="1"/>
          </p:nvPr>
        </p:nvSpPr>
        <p:spPr>
          <a:xfrm>
            <a:off x="8125670" y="1413933"/>
            <a:ext cx="3587961" cy="4707467"/>
          </a:xfrm>
        </p:spPr>
        <p:txBody>
          <a:bodyPr/>
          <a:lstStyle>
            <a:lvl1pPr>
              <a:defRPr/>
            </a:lvl1pPr>
          </a:lstStyle>
          <a:p>
            <a:pPr lvl="0"/>
            <a:r>
              <a:rPr lang="de-DE" dirty="0"/>
              <a:t>Text durch Klicken hinzufügen. Möchten Sie einen Inhalt wie eine Tabelle oder ein Diagramm einfügen, klicken Sie bitte auf das entsprechende Symbol in der Mitte dieses Platzhalters.</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Layoutschutz" hidden="1"/>
          <p:cNvSpPr>
            <a:spLocks/>
          </p:cNvSpPr>
          <p:nvPr userDrawn="1">
            <p:custDataLst>
              <p:tags r:id="rId1"/>
            </p:custDataLst>
          </p:nvPr>
        </p:nvSpPr>
        <p:spPr>
          <a:xfrm>
            <a:off x="488947" y="1413933"/>
            <a:ext cx="11224684" cy="4707467"/>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rgbClr val="666666"/>
              </a:solidFill>
            </a:endParaRPr>
          </a:p>
        </p:txBody>
      </p:sp>
    </p:spTree>
    <p:extLst>
      <p:ext uri="{BB962C8B-B14F-4D97-AF65-F5344CB8AC3E}">
        <p14:creationId xmlns:p14="http://schemas.microsoft.com/office/powerpoint/2010/main" val="1159813363"/>
      </p:ext>
    </p:extLst>
  </p:cSld>
  <p:clrMapOvr>
    <a:masterClrMapping/>
  </p:clrMapOvr>
  <p:hf hdr="0" dt="0"/>
  <p:extLst>
    <p:ext uri="{DCECCB84-F9BA-43D5-87BE-67443E8EF086}">
      <p15:sldGuideLst xmlns:p15="http://schemas.microsoft.com/office/powerpoint/2012/main">
        <p15:guide id="1" pos="2570">
          <p15:clr>
            <a:srgbClr val="FBAE40"/>
          </p15:clr>
        </p15:guide>
        <p15:guide id="2" pos="2712" userDrawn="1">
          <p15:clr>
            <a:srgbClr val="FBAE40"/>
          </p15:clr>
        </p15:guide>
        <p15:guide id="3" pos="5118" userDrawn="1">
          <p15:clr>
            <a:srgbClr val="FBAE40"/>
          </p15:clr>
        </p15:guide>
        <p15:guide id="4" pos="4974">
          <p15:clr>
            <a:srgbClr val="FBAE40"/>
          </p15:clr>
        </p15:guide>
        <p15:guide id="5" pos="308">
          <p15:clr>
            <a:srgbClr val="FBAE40"/>
          </p15:clr>
        </p15:guide>
        <p15:guide id="6" pos="7380">
          <p15:clr>
            <a:srgbClr val="FBAE40"/>
          </p15:clr>
        </p15:guide>
        <p15:guide id="7" orient="horz" pos="218">
          <p15:clr>
            <a:srgbClr val="FBAE40"/>
          </p15:clr>
        </p15:guide>
        <p15:guide id="8" orient="horz" pos="662">
          <p15:clr>
            <a:srgbClr val="FBAE40"/>
          </p15:clr>
        </p15:guide>
        <p15:guide id="9" orient="horz" pos="890">
          <p15:clr>
            <a:srgbClr val="FBAE40"/>
          </p15:clr>
        </p15:guide>
        <p15:guide id="10" orient="horz" pos="3857">
          <p15:clr>
            <a:srgbClr val="FBAE40"/>
          </p15:clr>
        </p15:guide>
        <p15:guide id="11" orient="horz" pos="4040">
          <p15:clr>
            <a:srgbClr val="FBAE40"/>
          </p15:clr>
        </p15:guide>
        <p15:guide id="12" orient="horz" pos="427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DURCH KLICKEN </a:t>
            </a:r>
            <a:r>
              <a:rPr lang="de-DE" dirty="0" err="1"/>
              <a:t>BEARBEITeN</a:t>
            </a:r>
            <a:r>
              <a:rPr lang="de-DE" dirty="0"/>
              <a:t>.</a:t>
            </a:r>
            <a:br>
              <a:rPr lang="de-DE" dirty="0"/>
            </a:br>
            <a:r>
              <a:rPr lang="de-DE" dirty="0"/>
              <a:t>Zweite Zeile </a:t>
            </a:r>
            <a:r>
              <a:rPr lang="de-DE" dirty="0" err="1"/>
              <a:t>Lorem</a:t>
            </a:r>
            <a:r>
              <a:rPr lang="de-DE" dirty="0"/>
              <a:t> </a:t>
            </a:r>
            <a:r>
              <a:rPr lang="de-DE" dirty="0" err="1"/>
              <a:t>Ipsum</a:t>
            </a:r>
            <a:r>
              <a:rPr lang="de-DE" dirty="0"/>
              <a:t>.</a:t>
            </a:r>
          </a:p>
        </p:txBody>
      </p:sp>
      <p:sp>
        <p:nvSpPr>
          <p:cNvPr id="4" name="Inhaltsplatzhalter 3"/>
          <p:cNvSpPr>
            <a:spLocks noGrp="1"/>
          </p:cNvSpPr>
          <p:nvPr>
            <p:ph sz="quarter" idx="10" hasCustomPrompt="1"/>
          </p:nvPr>
        </p:nvSpPr>
        <p:spPr>
          <a:xfrm>
            <a:off x="3352719" y="1413933"/>
            <a:ext cx="2633372" cy="4707463"/>
          </a:xfrm>
        </p:spPr>
        <p:txBody>
          <a:bodyPr/>
          <a:lstStyle>
            <a:lvl1pPr>
              <a:defRPr/>
            </a:lvl1pPr>
          </a:lstStyle>
          <a:p>
            <a:pPr lvl="0"/>
            <a:r>
              <a:rPr lang="de-DE" dirty="0"/>
              <a:t>Text durch Klicken hinzufügen. Möchten Sie einen Inhalt wie eine Tabelle oder ein Diagramm einfügen, klicken Sie bitte auf das entsprechende Symbol in der Mitte dieses Platzhalters.</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Inhaltsplatzhalter 5"/>
          <p:cNvSpPr>
            <a:spLocks noGrp="1"/>
          </p:cNvSpPr>
          <p:nvPr>
            <p:ph sz="quarter" idx="11" hasCustomPrompt="1"/>
          </p:nvPr>
        </p:nvSpPr>
        <p:spPr>
          <a:xfrm>
            <a:off x="488947" y="1413933"/>
            <a:ext cx="2633372" cy="4707463"/>
          </a:xfrm>
        </p:spPr>
        <p:txBody>
          <a:bodyPr/>
          <a:lstStyle>
            <a:lvl1pPr>
              <a:defRPr/>
            </a:lvl1pPr>
          </a:lstStyle>
          <a:p>
            <a:pPr lvl="0"/>
            <a:r>
              <a:rPr lang="de-DE" dirty="0"/>
              <a:t>Text durch Klicken hinzufügen. Möchten Sie einen Inhalt wie eine Tabelle oder ein Diagramm einfügen, klicken Sie bitte auf das entsprechende Symbol in der Mitte dieses Platzhalters.</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Inhaltsplatzhalter 7"/>
          <p:cNvSpPr>
            <a:spLocks noGrp="1"/>
          </p:cNvSpPr>
          <p:nvPr>
            <p:ph sz="quarter" idx="12" hasCustomPrompt="1"/>
          </p:nvPr>
        </p:nvSpPr>
        <p:spPr>
          <a:xfrm>
            <a:off x="6216490" y="1413933"/>
            <a:ext cx="2633372" cy="4707463"/>
          </a:xfrm>
        </p:spPr>
        <p:txBody>
          <a:bodyPr/>
          <a:lstStyle>
            <a:lvl1pPr>
              <a:defRPr/>
            </a:lvl1pPr>
          </a:lstStyle>
          <a:p>
            <a:pPr lvl="0"/>
            <a:r>
              <a:rPr lang="de-DE" dirty="0"/>
              <a:t>Text durch Klicken hinzufügen. Möchten Sie einen Inhalt wie eine Tabelle oder ein Diagramm einfügen, klicken Sie bitte auf das entsprechende Symbol in der Mitte dieses Platzhalters.</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Inhaltsplatzhalter 9"/>
          <p:cNvSpPr>
            <a:spLocks noGrp="1"/>
          </p:cNvSpPr>
          <p:nvPr>
            <p:ph sz="quarter" idx="13" hasCustomPrompt="1"/>
          </p:nvPr>
        </p:nvSpPr>
        <p:spPr>
          <a:xfrm>
            <a:off x="9080260" y="1413933"/>
            <a:ext cx="2633372" cy="4707463"/>
          </a:xfrm>
        </p:spPr>
        <p:txBody>
          <a:bodyPr/>
          <a:lstStyle>
            <a:lvl1pPr>
              <a:defRPr/>
            </a:lvl1pPr>
          </a:lstStyle>
          <a:p>
            <a:pPr lvl="0"/>
            <a:r>
              <a:rPr lang="de-DE" dirty="0"/>
              <a:t>Text durch Klicken hinzufügen. Möchten Sie einen Inhalt wie eine Tabelle oder ein Diagramm einfügen, klicken Sie bitte auf das entsprechende Symbol in der Mitte dieses Platzhalters.</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Layoutschutz" hidden="1"/>
          <p:cNvSpPr>
            <a:spLocks/>
          </p:cNvSpPr>
          <p:nvPr userDrawn="1">
            <p:custDataLst>
              <p:tags r:id="rId1"/>
            </p:custDataLst>
          </p:nvPr>
        </p:nvSpPr>
        <p:spPr>
          <a:xfrm>
            <a:off x="488947" y="1413933"/>
            <a:ext cx="11224684" cy="4707467"/>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rgbClr val="666666"/>
              </a:solidFill>
            </a:endParaRPr>
          </a:p>
        </p:txBody>
      </p:sp>
    </p:spTree>
    <p:extLst>
      <p:ext uri="{BB962C8B-B14F-4D97-AF65-F5344CB8AC3E}">
        <p14:creationId xmlns:p14="http://schemas.microsoft.com/office/powerpoint/2010/main" val="1457152156"/>
      </p:ext>
    </p:extLst>
  </p:cSld>
  <p:clrMapOvr>
    <a:masterClrMapping/>
  </p:clrMapOvr>
  <p:hf hdr="0" dt="0"/>
  <p:extLst>
    <p:ext uri="{DCECCB84-F9BA-43D5-87BE-67443E8EF086}">
      <p15:sldGuideLst xmlns:p15="http://schemas.microsoft.com/office/powerpoint/2012/main">
        <p15:guide id="1" pos="1968" userDrawn="1">
          <p15:clr>
            <a:srgbClr val="FBAE40"/>
          </p15:clr>
        </p15:guide>
        <p15:guide id="2" pos="2111" userDrawn="1">
          <p15:clr>
            <a:srgbClr val="FBAE40"/>
          </p15:clr>
        </p15:guide>
        <p15:guide id="3" pos="3771" userDrawn="1">
          <p15:clr>
            <a:srgbClr val="FBAE40"/>
          </p15:clr>
        </p15:guide>
        <p15:guide id="4" pos="3915" userDrawn="1">
          <p15:clr>
            <a:srgbClr val="FBAE40"/>
          </p15:clr>
        </p15:guide>
        <p15:guide id="5" pos="5576" userDrawn="1">
          <p15:clr>
            <a:srgbClr val="FBAE40"/>
          </p15:clr>
        </p15:guide>
        <p15:guide id="6" pos="5720">
          <p15:clr>
            <a:srgbClr val="FBAE40"/>
          </p15:clr>
        </p15:guide>
        <p15:guide id="7" pos="307">
          <p15:clr>
            <a:srgbClr val="FBAE40"/>
          </p15:clr>
        </p15:guide>
        <p15:guide id="8" pos="7380">
          <p15:clr>
            <a:srgbClr val="FBAE40"/>
          </p15:clr>
        </p15:guide>
        <p15:guide id="9" orient="horz" pos="218">
          <p15:clr>
            <a:srgbClr val="FBAE40"/>
          </p15:clr>
        </p15:guide>
        <p15:guide id="10" orient="horz" pos="662">
          <p15:clr>
            <a:srgbClr val="FBAE40"/>
          </p15:clr>
        </p15:guide>
        <p15:guide id="11" orient="horz" pos="889">
          <p15:clr>
            <a:srgbClr val="FBAE40"/>
          </p15:clr>
        </p15:guide>
        <p15:guide id="12" orient="horz" pos="3857">
          <p15:clr>
            <a:srgbClr val="FBAE40"/>
          </p15:clr>
        </p15:guide>
        <p15:guide id="13" orient="horz" pos="4040">
          <p15:clr>
            <a:srgbClr val="FBAE40"/>
          </p15:clr>
        </p15:guide>
        <p15:guide id="14" orient="horz" pos="427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x2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DURCH KLICKEN </a:t>
            </a:r>
            <a:r>
              <a:rPr lang="de-DE" dirty="0" err="1"/>
              <a:t>BEARBEITeN</a:t>
            </a:r>
            <a:r>
              <a:rPr lang="de-DE" dirty="0"/>
              <a:t>.</a:t>
            </a:r>
            <a:br>
              <a:rPr lang="de-DE" dirty="0"/>
            </a:br>
            <a:r>
              <a:rPr lang="de-DE" dirty="0"/>
              <a:t>Zweite Zeile </a:t>
            </a:r>
            <a:r>
              <a:rPr lang="de-DE" dirty="0" err="1"/>
              <a:t>Lorem</a:t>
            </a:r>
            <a:r>
              <a:rPr lang="de-DE" dirty="0"/>
              <a:t> </a:t>
            </a:r>
            <a:r>
              <a:rPr lang="de-DE" dirty="0" err="1"/>
              <a:t>Ipsum</a:t>
            </a:r>
            <a:r>
              <a:rPr lang="de-DE" dirty="0"/>
              <a:t>.</a:t>
            </a:r>
          </a:p>
        </p:txBody>
      </p:sp>
      <p:sp>
        <p:nvSpPr>
          <p:cNvPr id="4" name="Inhaltsplatzhalter 3"/>
          <p:cNvSpPr>
            <a:spLocks noGrp="1"/>
          </p:cNvSpPr>
          <p:nvPr>
            <p:ph sz="quarter" idx="10" hasCustomPrompt="1"/>
          </p:nvPr>
        </p:nvSpPr>
        <p:spPr>
          <a:xfrm>
            <a:off x="488947" y="1413933"/>
            <a:ext cx="5497142" cy="2267480"/>
          </a:xfrm>
        </p:spPr>
        <p:txBody>
          <a:bodyPr/>
          <a:lstStyle/>
          <a:p>
            <a:pPr lvl="0"/>
            <a:r>
              <a:rPr lang="de-DE" dirty="0"/>
              <a:t>Text durch Klicken hinzufügen. Möchten Sie einen Inhalt wie eine Tabelle oder ein Diagramm einfügen, klicken Sie bitte auf das entsprechende Symbol in der Mitte dieses Platzhalters</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Inhaltsplatzhalter 5"/>
          <p:cNvSpPr>
            <a:spLocks noGrp="1"/>
          </p:cNvSpPr>
          <p:nvPr>
            <p:ph sz="quarter" idx="11" hasCustomPrompt="1"/>
          </p:nvPr>
        </p:nvSpPr>
        <p:spPr>
          <a:xfrm>
            <a:off x="6216490" y="1413933"/>
            <a:ext cx="5497142" cy="2267480"/>
          </a:xfrm>
        </p:spPr>
        <p:txBody>
          <a:bodyPr/>
          <a:lstStyle>
            <a:lvl1pPr>
              <a:defRPr/>
            </a:lvl1pPr>
          </a:lstStyle>
          <a:p>
            <a:pPr lvl="0"/>
            <a:r>
              <a:rPr lang="de-DE" dirty="0"/>
              <a:t>Text durch Klicken hinzufügen. Möchten Sie einen Inhalt wie eine Tabelle oder ein Diagramm einfügen, klicken Sie bitte auf das entsprechende Symbol in der Mitte dieses Platzhalters.</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Inhaltsplatzhalter 7"/>
          <p:cNvSpPr>
            <a:spLocks noGrp="1"/>
          </p:cNvSpPr>
          <p:nvPr>
            <p:ph sz="quarter" idx="12" hasCustomPrompt="1"/>
          </p:nvPr>
        </p:nvSpPr>
        <p:spPr>
          <a:xfrm>
            <a:off x="488947" y="3852863"/>
            <a:ext cx="5497142" cy="2268535"/>
          </a:xfrm>
        </p:spPr>
        <p:txBody>
          <a:bodyPr/>
          <a:lstStyle>
            <a:lvl1pPr>
              <a:defRPr/>
            </a:lvl1pPr>
          </a:lstStyle>
          <a:p>
            <a:pPr lvl="0"/>
            <a:r>
              <a:rPr lang="de-DE" dirty="0"/>
              <a:t>Text durch Klicken hinzufügen. Möchten Sie einen Inhalt wie eine Tabelle oder ein Diagramm einfügen, klicken Sie bitte auf das entsprechende Symbol in der Mitte dieses Platzhalters.</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Inhaltsplatzhalter 9"/>
          <p:cNvSpPr>
            <a:spLocks noGrp="1"/>
          </p:cNvSpPr>
          <p:nvPr>
            <p:ph sz="quarter" idx="13" hasCustomPrompt="1"/>
          </p:nvPr>
        </p:nvSpPr>
        <p:spPr>
          <a:xfrm>
            <a:off x="6216490" y="3852863"/>
            <a:ext cx="5497142" cy="2268535"/>
          </a:xfrm>
        </p:spPr>
        <p:txBody>
          <a:bodyPr/>
          <a:lstStyle>
            <a:lvl1pPr>
              <a:defRPr/>
            </a:lvl1pPr>
          </a:lstStyle>
          <a:p>
            <a:pPr lvl="0"/>
            <a:r>
              <a:rPr lang="de-DE" dirty="0"/>
              <a:t>Text durch Klicken hinzufügen. Möchten Sie einen Inhalt wie eine Tabelle oder ein Diagramm einfügen, klicken Sie bitte auf das entsprechende Symbol in der Mitte dieses Platzhalters.</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Layoutschutz" hidden="1"/>
          <p:cNvSpPr>
            <a:spLocks/>
          </p:cNvSpPr>
          <p:nvPr userDrawn="1">
            <p:custDataLst>
              <p:tags r:id="rId1"/>
            </p:custDataLst>
          </p:nvPr>
        </p:nvSpPr>
        <p:spPr>
          <a:xfrm>
            <a:off x="488947" y="1413933"/>
            <a:ext cx="11224684" cy="4707467"/>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rgbClr val="666666"/>
              </a:solidFill>
            </a:endParaRPr>
          </a:p>
        </p:txBody>
      </p:sp>
    </p:spTree>
    <p:extLst>
      <p:ext uri="{BB962C8B-B14F-4D97-AF65-F5344CB8AC3E}">
        <p14:creationId xmlns:p14="http://schemas.microsoft.com/office/powerpoint/2010/main" val="3548557667"/>
      </p:ext>
    </p:extLst>
  </p:cSld>
  <p:clrMapOvr>
    <a:masterClrMapping/>
  </p:clrMapOvr>
  <p:hf hdr="0" dt="0"/>
  <p:extLst>
    <p:ext uri="{DCECCB84-F9BA-43D5-87BE-67443E8EF086}">
      <p15:sldGuideLst xmlns:p15="http://schemas.microsoft.com/office/powerpoint/2012/main">
        <p15:guide id="1" pos="308">
          <p15:clr>
            <a:srgbClr val="FBAE40"/>
          </p15:clr>
        </p15:guide>
        <p15:guide id="2" pos="7380">
          <p15:clr>
            <a:srgbClr val="FBAE40"/>
          </p15:clr>
        </p15:guide>
        <p15:guide id="3" orient="horz" pos="218">
          <p15:clr>
            <a:srgbClr val="FBAE40"/>
          </p15:clr>
        </p15:guide>
        <p15:guide id="4" orient="horz" pos="662">
          <p15:clr>
            <a:srgbClr val="FBAE40"/>
          </p15:clr>
        </p15:guide>
        <p15:guide id="5" orient="horz" pos="890">
          <p15:clr>
            <a:srgbClr val="FBAE40"/>
          </p15:clr>
        </p15:guide>
        <p15:guide id="6" orient="horz" pos="3856">
          <p15:clr>
            <a:srgbClr val="FBAE40"/>
          </p15:clr>
        </p15:guide>
        <p15:guide id="7" orient="horz" pos="4040">
          <p15:clr>
            <a:srgbClr val="FBAE40"/>
          </p15:clr>
        </p15:guide>
        <p15:guide id="8" orient="horz" pos="4272">
          <p15:clr>
            <a:srgbClr val="FBAE40"/>
          </p15:clr>
        </p15:guide>
        <p15:guide id="9" pos="3771" userDrawn="1">
          <p15:clr>
            <a:srgbClr val="FBAE40"/>
          </p15:clr>
        </p15:guide>
        <p15:guide id="10" pos="3915" userDrawn="1">
          <p15:clr>
            <a:srgbClr val="FBAE40"/>
          </p15:clr>
        </p15:guide>
        <p15:guide id="11" orient="horz" pos="2319" userDrawn="1">
          <p15:clr>
            <a:srgbClr val="FBAE40"/>
          </p15:clr>
        </p15:guide>
        <p15:guide id="12" orient="horz" pos="2427"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 Bild mit Fußzeil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DURCH KLICKEN </a:t>
            </a:r>
            <a:r>
              <a:rPr lang="de-DE" dirty="0" err="1"/>
              <a:t>BEARBEITeN</a:t>
            </a:r>
            <a:r>
              <a:rPr lang="de-DE" dirty="0"/>
              <a:t>.</a:t>
            </a:r>
            <a:br>
              <a:rPr lang="de-DE" dirty="0"/>
            </a:br>
            <a:r>
              <a:rPr lang="de-DE" dirty="0"/>
              <a:t>Zweite Zeile </a:t>
            </a:r>
            <a:r>
              <a:rPr lang="de-DE" dirty="0" err="1"/>
              <a:t>Lorem</a:t>
            </a:r>
            <a:r>
              <a:rPr lang="de-DE" dirty="0"/>
              <a:t> </a:t>
            </a:r>
            <a:r>
              <a:rPr lang="de-DE" dirty="0" err="1"/>
              <a:t>Ipsum</a:t>
            </a:r>
            <a:r>
              <a:rPr lang="de-DE" dirty="0"/>
              <a:t>.</a:t>
            </a:r>
          </a:p>
        </p:txBody>
      </p:sp>
      <p:sp>
        <p:nvSpPr>
          <p:cNvPr id="4" name="Bildplatzhalter 3"/>
          <p:cNvSpPr>
            <a:spLocks noGrp="1"/>
          </p:cNvSpPr>
          <p:nvPr>
            <p:ph type="pic" sz="quarter" idx="10"/>
          </p:nvPr>
        </p:nvSpPr>
        <p:spPr>
          <a:xfrm>
            <a:off x="488947" y="1413933"/>
            <a:ext cx="11224684" cy="4707467"/>
          </a:xfrm>
          <a:pattFill prst="wdUpDiag">
            <a:fgClr>
              <a:schemeClr val="bg1">
                <a:lumMod val="75000"/>
              </a:schemeClr>
            </a:fgClr>
            <a:bgClr>
              <a:schemeClr val="bg1"/>
            </a:bgClr>
          </a:pattFill>
        </p:spPr>
        <p:txBody>
          <a:bodyPr tIns="0" bIns="720000" anchor="ctr" anchorCtr="0"/>
          <a:lstStyle>
            <a:lvl1pPr marL="0" indent="0" algn="ctr">
              <a:buNone/>
              <a:defRPr/>
            </a:lvl1pPr>
          </a:lstStyle>
          <a:p>
            <a:r>
              <a:rPr lang="de-DE"/>
              <a:t>Bild durch Klicken auf Symbol hinzufügen</a:t>
            </a:r>
            <a:endParaRPr lang="de-DE" dirty="0"/>
          </a:p>
        </p:txBody>
      </p:sp>
      <p:sp>
        <p:nvSpPr>
          <p:cNvPr id="5" name="Layoutschutz" hidden="1"/>
          <p:cNvSpPr>
            <a:spLocks/>
          </p:cNvSpPr>
          <p:nvPr userDrawn="1">
            <p:custDataLst>
              <p:tags r:id="rId1"/>
            </p:custDataLst>
          </p:nvPr>
        </p:nvSpPr>
        <p:spPr>
          <a:xfrm>
            <a:off x="488947" y="1413933"/>
            <a:ext cx="11224684" cy="4707467"/>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rgbClr val="666666"/>
              </a:solidFill>
            </a:endParaRPr>
          </a:p>
        </p:txBody>
      </p:sp>
    </p:spTree>
    <p:extLst>
      <p:ext uri="{BB962C8B-B14F-4D97-AF65-F5344CB8AC3E}">
        <p14:creationId xmlns:p14="http://schemas.microsoft.com/office/powerpoint/2010/main" val="1706653743"/>
      </p:ext>
    </p:extLst>
  </p:cSld>
  <p:clrMapOvr>
    <a:masterClrMapping/>
  </p:clrMapOvr>
  <p:extLst>
    <p:ext uri="{DCECCB84-F9BA-43D5-87BE-67443E8EF086}">
      <p15:sldGuideLst xmlns:p15="http://schemas.microsoft.com/office/powerpoint/2012/main">
        <p15:guide id="1" pos="308" userDrawn="1">
          <p15:clr>
            <a:srgbClr val="FBAE40"/>
          </p15:clr>
        </p15:guide>
        <p15:guide id="2" pos="7380" userDrawn="1">
          <p15:clr>
            <a:srgbClr val="FBAE40"/>
          </p15:clr>
        </p15:guide>
        <p15:guide id="3" orient="horz" pos="218" userDrawn="1">
          <p15:clr>
            <a:srgbClr val="FBAE40"/>
          </p15:clr>
        </p15:guide>
        <p15:guide id="4" orient="horz" pos="662" userDrawn="1">
          <p15:clr>
            <a:srgbClr val="FBAE40"/>
          </p15:clr>
        </p15:guide>
        <p15:guide id="5" orient="horz" pos="890" userDrawn="1">
          <p15:clr>
            <a:srgbClr val="FBAE40"/>
          </p15:clr>
        </p15:guide>
        <p15:guide id="6" orient="horz" pos="3857" userDrawn="1">
          <p15:clr>
            <a:srgbClr val="FBAE40"/>
          </p15:clr>
        </p15:guide>
        <p15:guide id="7" orient="horz" pos="4040" userDrawn="1">
          <p15:clr>
            <a:srgbClr val="FBAE40"/>
          </p15:clr>
        </p15:guide>
        <p15:guide id="8" orient="horz" pos="427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 Bild ohne Fußzeil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DURCH KLICKEN </a:t>
            </a:r>
            <a:r>
              <a:rPr lang="de-DE" dirty="0" err="1"/>
              <a:t>BEARBEITeN</a:t>
            </a:r>
            <a:r>
              <a:rPr lang="de-DE" dirty="0"/>
              <a:t>.</a:t>
            </a:r>
            <a:br>
              <a:rPr lang="de-DE" dirty="0"/>
            </a:br>
            <a:r>
              <a:rPr lang="de-DE" dirty="0"/>
              <a:t>Zweite Zeile </a:t>
            </a:r>
            <a:r>
              <a:rPr lang="de-DE" dirty="0" err="1"/>
              <a:t>Lorem</a:t>
            </a:r>
            <a:r>
              <a:rPr lang="de-DE" dirty="0"/>
              <a:t> </a:t>
            </a:r>
            <a:r>
              <a:rPr lang="de-DE" dirty="0" err="1"/>
              <a:t>Ipsum</a:t>
            </a:r>
            <a:r>
              <a:rPr lang="de-DE" dirty="0"/>
              <a:t>.</a:t>
            </a:r>
          </a:p>
        </p:txBody>
      </p:sp>
      <p:sp>
        <p:nvSpPr>
          <p:cNvPr id="4" name="Bildplatzhalter 3"/>
          <p:cNvSpPr>
            <a:spLocks noGrp="1"/>
          </p:cNvSpPr>
          <p:nvPr>
            <p:ph type="pic" sz="quarter" idx="10"/>
          </p:nvPr>
        </p:nvSpPr>
        <p:spPr>
          <a:xfrm>
            <a:off x="0" y="1413932"/>
            <a:ext cx="12192000" cy="5444067"/>
          </a:xfrm>
          <a:pattFill prst="wdUpDiag">
            <a:fgClr>
              <a:schemeClr val="bg1">
                <a:lumMod val="75000"/>
              </a:schemeClr>
            </a:fgClr>
            <a:bgClr>
              <a:schemeClr val="bg1"/>
            </a:bgClr>
          </a:pattFill>
        </p:spPr>
        <p:txBody>
          <a:bodyPr bIns="720000" anchor="ctr" anchorCtr="0"/>
          <a:lstStyle>
            <a:lvl1pPr marL="0" indent="0" algn="ctr">
              <a:buNone/>
              <a:defRPr/>
            </a:lvl1pPr>
          </a:lstStyle>
          <a:p>
            <a:r>
              <a:rPr lang="de-DE"/>
              <a:t>Bild durch Klicken auf Symbol hinzufügen</a:t>
            </a:r>
          </a:p>
        </p:txBody>
      </p:sp>
      <p:sp>
        <p:nvSpPr>
          <p:cNvPr id="5" name="Layoutschutz" hidden="1"/>
          <p:cNvSpPr>
            <a:spLocks/>
          </p:cNvSpPr>
          <p:nvPr userDrawn="1">
            <p:custDataLst>
              <p:tags r:id="rId1"/>
            </p:custDataLst>
          </p:nvPr>
        </p:nvSpPr>
        <p:spPr>
          <a:xfrm>
            <a:off x="488947" y="1413933"/>
            <a:ext cx="11224684" cy="4707467"/>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rgbClr val="666666"/>
              </a:solidFill>
            </a:endParaRPr>
          </a:p>
        </p:txBody>
      </p:sp>
    </p:spTree>
    <p:extLst>
      <p:ext uri="{BB962C8B-B14F-4D97-AF65-F5344CB8AC3E}">
        <p14:creationId xmlns:p14="http://schemas.microsoft.com/office/powerpoint/2010/main" val="3696257339"/>
      </p:ext>
    </p:extLst>
  </p:cSld>
  <p:clrMapOvr>
    <a:masterClrMapping/>
  </p:clrMapOvr>
  <p:extLst>
    <p:ext uri="{DCECCB84-F9BA-43D5-87BE-67443E8EF086}">
      <p15:sldGuideLst xmlns:p15="http://schemas.microsoft.com/office/powerpoint/2012/main">
        <p15:guide id="1" pos="308" userDrawn="1">
          <p15:clr>
            <a:srgbClr val="FBAE40"/>
          </p15:clr>
        </p15:guide>
        <p15:guide id="2" pos="7380" userDrawn="1">
          <p15:clr>
            <a:srgbClr val="FBAE40"/>
          </p15:clr>
        </p15:guide>
        <p15:guide id="3" orient="horz" pos="216" userDrawn="1">
          <p15:clr>
            <a:srgbClr val="FBAE40"/>
          </p15:clr>
        </p15:guide>
        <p15:guide id="4" orient="horz" pos="662" userDrawn="1">
          <p15:clr>
            <a:srgbClr val="FBAE40"/>
          </p15:clr>
        </p15:guide>
        <p15:guide id="5" orient="horz" pos="89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 Bilder mit Bildunterschriften">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DURCH KLICKEN </a:t>
            </a:r>
            <a:r>
              <a:rPr lang="de-DE" dirty="0" err="1"/>
              <a:t>BEARBEITeN</a:t>
            </a:r>
            <a:r>
              <a:rPr lang="de-DE" dirty="0"/>
              <a:t>.</a:t>
            </a:r>
            <a:br>
              <a:rPr lang="de-DE" dirty="0"/>
            </a:br>
            <a:r>
              <a:rPr lang="de-DE" dirty="0"/>
              <a:t>Zweite Zeile </a:t>
            </a:r>
            <a:r>
              <a:rPr lang="de-DE" dirty="0" err="1"/>
              <a:t>Lorem</a:t>
            </a:r>
            <a:r>
              <a:rPr lang="de-DE" dirty="0"/>
              <a:t> </a:t>
            </a:r>
            <a:r>
              <a:rPr lang="de-DE" dirty="0" err="1"/>
              <a:t>Ipsum</a:t>
            </a:r>
            <a:r>
              <a:rPr lang="de-DE" dirty="0"/>
              <a:t>.</a:t>
            </a:r>
          </a:p>
        </p:txBody>
      </p:sp>
      <p:sp>
        <p:nvSpPr>
          <p:cNvPr id="4" name="Bildplatzhalter 3"/>
          <p:cNvSpPr>
            <a:spLocks noGrp="1"/>
          </p:cNvSpPr>
          <p:nvPr>
            <p:ph type="pic" sz="quarter" idx="10"/>
          </p:nvPr>
        </p:nvSpPr>
        <p:spPr>
          <a:xfrm>
            <a:off x="488947" y="1413933"/>
            <a:ext cx="5497142" cy="2439988"/>
          </a:xfrm>
          <a:pattFill prst="wdUpDiag">
            <a:fgClr>
              <a:schemeClr val="bg1">
                <a:lumMod val="75000"/>
              </a:schemeClr>
            </a:fgClr>
            <a:bgClr>
              <a:schemeClr val="bg1"/>
            </a:bgClr>
          </a:pattFill>
        </p:spPr>
        <p:txBody>
          <a:bodyPr bIns="720000" anchor="ctr" anchorCtr="0"/>
          <a:lstStyle>
            <a:lvl1pPr marL="0" indent="0" algn="ctr">
              <a:buNone/>
              <a:defRPr/>
            </a:lvl1pPr>
          </a:lstStyle>
          <a:p>
            <a:r>
              <a:rPr lang="de-DE"/>
              <a:t>Bild durch Klicken auf Symbol hinzufügen</a:t>
            </a:r>
          </a:p>
        </p:txBody>
      </p:sp>
      <p:sp>
        <p:nvSpPr>
          <p:cNvPr id="6" name="Bildplatzhalter 5"/>
          <p:cNvSpPr>
            <a:spLocks noGrp="1"/>
          </p:cNvSpPr>
          <p:nvPr>
            <p:ph type="pic" sz="quarter" idx="11"/>
          </p:nvPr>
        </p:nvSpPr>
        <p:spPr>
          <a:xfrm>
            <a:off x="6216490" y="1413933"/>
            <a:ext cx="5497142" cy="2439988"/>
          </a:xfrm>
          <a:pattFill prst="wdUpDiag">
            <a:fgClr>
              <a:schemeClr val="bg1">
                <a:lumMod val="75000"/>
              </a:schemeClr>
            </a:fgClr>
            <a:bgClr>
              <a:schemeClr val="bg1"/>
            </a:bgClr>
          </a:pattFill>
        </p:spPr>
        <p:txBody>
          <a:bodyPr bIns="720000" anchor="ctr" anchorCtr="0"/>
          <a:lstStyle>
            <a:lvl1pPr marL="0" indent="0" algn="ctr">
              <a:buNone/>
              <a:defRPr/>
            </a:lvl1pPr>
          </a:lstStyle>
          <a:p>
            <a:r>
              <a:rPr lang="de-DE"/>
              <a:t>Bild durch Klicken auf Symbol hinzufügen</a:t>
            </a:r>
          </a:p>
        </p:txBody>
      </p:sp>
      <p:sp>
        <p:nvSpPr>
          <p:cNvPr id="8" name="Textplatzhalter 7"/>
          <p:cNvSpPr>
            <a:spLocks noGrp="1"/>
          </p:cNvSpPr>
          <p:nvPr>
            <p:ph type="body" sz="quarter" idx="12" hasCustomPrompt="1"/>
          </p:nvPr>
        </p:nvSpPr>
        <p:spPr>
          <a:xfrm>
            <a:off x="488947" y="4040185"/>
            <a:ext cx="5497142" cy="2081213"/>
          </a:xfrm>
        </p:spPr>
        <p:txBody>
          <a:bodyPr/>
          <a:lstStyle>
            <a:lvl1pPr marL="0" indent="0">
              <a:buNone/>
              <a:defRPr sz="1200" baseline="0"/>
            </a:lvl1pPr>
            <a:lvl2pPr marL="190800" indent="0">
              <a:buNone/>
              <a:defRPr sz="1200"/>
            </a:lvl2pPr>
            <a:lvl3pPr marL="381600" indent="0">
              <a:buNone/>
              <a:defRPr sz="1200"/>
            </a:lvl3pPr>
            <a:lvl4pPr marL="572400" indent="0">
              <a:buNone/>
              <a:defRPr sz="1200"/>
            </a:lvl4pPr>
            <a:lvl5pPr marL="763200" indent="0">
              <a:buNone/>
              <a:defRPr sz="1200"/>
            </a:lvl5pPr>
          </a:lstStyle>
          <a:p>
            <a:pPr lvl="0"/>
            <a:r>
              <a:rPr lang="de-DE" dirty="0"/>
              <a:t>Bildunterschrift durch Klicken bearbeiten</a:t>
            </a:r>
          </a:p>
        </p:txBody>
      </p:sp>
      <p:sp>
        <p:nvSpPr>
          <p:cNvPr id="10" name="Textplatzhalter 9"/>
          <p:cNvSpPr>
            <a:spLocks noGrp="1"/>
          </p:cNvSpPr>
          <p:nvPr>
            <p:ph type="body" sz="quarter" idx="13" hasCustomPrompt="1"/>
          </p:nvPr>
        </p:nvSpPr>
        <p:spPr>
          <a:xfrm>
            <a:off x="6216490" y="4040185"/>
            <a:ext cx="5497142" cy="2081213"/>
          </a:xfrm>
        </p:spPr>
        <p:txBody>
          <a:bodyPr/>
          <a:lstStyle>
            <a:lvl1pPr marL="0" indent="0">
              <a:buNone/>
              <a:defRPr sz="1200"/>
            </a:lvl1pPr>
            <a:lvl2pPr marL="190800" indent="0">
              <a:buNone/>
              <a:defRPr sz="1200"/>
            </a:lvl2pPr>
            <a:lvl3pPr marL="381600" indent="0">
              <a:buNone/>
              <a:defRPr sz="1200"/>
            </a:lvl3pPr>
            <a:lvl4pPr marL="572400" indent="0">
              <a:buNone/>
              <a:defRPr sz="1200"/>
            </a:lvl4pPr>
            <a:lvl5pPr marL="763200" indent="0">
              <a:buNone/>
              <a:defRPr sz="1200"/>
            </a:lvl5pPr>
          </a:lstStyle>
          <a:p>
            <a:pPr lvl="0"/>
            <a:r>
              <a:rPr lang="de-DE" dirty="0"/>
              <a:t>Bildunterschrift durch Klicken bearbeiten</a:t>
            </a:r>
          </a:p>
        </p:txBody>
      </p:sp>
      <p:sp>
        <p:nvSpPr>
          <p:cNvPr id="7" name="Layoutschutz" hidden="1"/>
          <p:cNvSpPr>
            <a:spLocks/>
          </p:cNvSpPr>
          <p:nvPr userDrawn="1">
            <p:custDataLst>
              <p:tags r:id="rId1"/>
            </p:custDataLst>
          </p:nvPr>
        </p:nvSpPr>
        <p:spPr>
          <a:xfrm>
            <a:off x="488947" y="1413933"/>
            <a:ext cx="11224684" cy="4707467"/>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rgbClr val="666666"/>
              </a:solidFill>
            </a:endParaRPr>
          </a:p>
        </p:txBody>
      </p:sp>
    </p:spTree>
    <p:extLst>
      <p:ext uri="{BB962C8B-B14F-4D97-AF65-F5344CB8AC3E}">
        <p14:creationId xmlns:p14="http://schemas.microsoft.com/office/powerpoint/2010/main" val="2559835784"/>
      </p:ext>
    </p:extLst>
  </p:cSld>
  <p:clrMapOvr>
    <a:masterClrMapping/>
  </p:clrMapOvr>
  <p:extLst>
    <p:ext uri="{DCECCB84-F9BA-43D5-87BE-67443E8EF086}">
      <p15:sldGuideLst xmlns:p15="http://schemas.microsoft.com/office/powerpoint/2012/main">
        <p15:guide id="1" orient="horz" pos="2429" userDrawn="1">
          <p15:clr>
            <a:srgbClr val="FBAE40"/>
          </p15:clr>
        </p15:guide>
        <p15:guide id="2" orient="horz" pos="2544" userDrawn="1">
          <p15:clr>
            <a:srgbClr val="FBAE40"/>
          </p15:clr>
        </p15:guide>
        <p15:guide id="3" pos="308" userDrawn="1">
          <p15:clr>
            <a:srgbClr val="FBAE40"/>
          </p15:clr>
        </p15:guide>
        <p15:guide id="4" pos="7380" userDrawn="1">
          <p15:clr>
            <a:srgbClr val="FBAE40"/>
          </p15:clr>
        </p15:guide>
        <p15:guide id="5" orient="horz" pos="218" userDrawn="1">
          <p15:clr>
            <a:srgbClr val="FBAE40"/>
          </p15:clr>
        </p15:guide>
        <p15:guide id="6" orient="horz" pos="662" userDrawn="1">
          <p15:clr>
            <a:srgbClr val="FBAE40"/>
          </p15:clr>
        </p15:guide>
        <p15:guide id="7" orient="horz" pos="890" userDrawn="1">
          <p15:clr>
            <a:srgbClr val="FBAE40"/>
          </p15:clr>
        </p15:guide>
        <p15:guide id="8" orient="horz" pos="3857" userDrawn="1">
          <p15:clr>
            <a:srgbClr val="FBAE40"/>
          </p15:clr>
        </p15:guide>
        <p15:guide id="9" orient="horz" pos="4040" userDrawn="1">
          <p15:clr>
            <a:srgbClr val="FBAE40"/>
          </p15:clr>
        </p15:guide>
        <p15:guide id="10" orient="horz" pos="4272" userDrawn="1">
          <p15:clr>
            <a:srgbClr val="FBAE40"/>
          </p15:clr>
        </p15:guide>
        <p15:guide id="11" pos="3915" userDrawn="1">
          <p15:clr>
            <a:srgbClr val="FBAE40"/>
          </p15:clr>
        </p15:guide>
        <p15:guide id="12" pos="3771"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Kombifolie weiß">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DURCH KLICKEN </a:t>
            </a:r>
            <a:r>
              <a:rPr lang="de-DE" dirty="0" err="1"/>
              <a:t>BEARBEITeN</a:t>
            </a:r>
            <a:r>
              <a:rPr lang="de-DE" dirty="0"/>
              <a:t>.</a:t>
            </a:r>
            <a:br>
              <a:rPr lang="de-DE" dirty="0"/>
            </a:br>
            <a:r>
              <a:rPr lang="de-DE" dirty="0"/>
              <a:t>Zweite Zeile </a:t>
            </a:r>
            <a:r>
              <a:rPr lang="de-DE" dirty="0" err="1"/>
              <a:t>Lorem</a:t>
            </a:r>
            <a:r>
              <a:rPr lang="de-DE" dirty="0"/>
              <a:t> </a:t>
            </a:r>
            <a:r>
              <a:rPr lang="de-DE" dirty="0" err="1"/>
              <a:t>Ipsum</a:t>
            </a:r>
            <a:r>
              <a:rPr lang="de-DE" dirty="0"/>
              <a:t>.</a:t>
            </a:r>
          </a:p>
        </p:txBody>
      </p:sp>
      <p:sp>
        <p:nvSpPr>
          <p:cNvPr id="6" name="Inhaltsplatzhalter 5"/>
          <p:cNvSpPr>
            <a:spLocks noGrp="1"/>
          </p:cNvSpPr>
          <p:nvPr>
            <p:ph sz="quarter" idx="10" hasCustomPrompt="1"/>
          </p:nvPr>
        </p:nvSpPr>
        <p:spPr>
          <a:xfrm>
            <a:off x="6216490" y="1413933"/>
            <a:ext cx="5497142" cy="4707465"/>
          </a:xfrm>
        </p:spPr>
        <p:txBody>
          <a:bodyPr/>
          <a:lstStyle>
            <a:lvl1pPr>
              <a:defRPr/>
            </a:lvl1pPr>
          </a:lstStyle>
          <a:p>
            <a:pPr lvl="0"/>
            <a:r>
              <a:rPr lang="de-DE" dirty="0"/>
              <a:t>Text durch Klicken hinzufügen. Möchten Sie einen Inhalt wie eine Tabelle oder ein Diagramm einfügen, klicken Sie bitte auf das entsprechende Symbol in der Mitte dieses Platzhalters.</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Bildplatzhalter 7"/>
          <p:cNvSpPr>
            <a:spLocks noGrp="1"/>
          </p:cNvSpPr>
          <p:nvPr>
            <p:ph type="pic" sz="quarter" idx="11"/>
          </p:nvPr>
        </p:nvSpPr>
        <p:spPr>
          <a:xfrm>
            <a:off x="0" y="1413933"/>
            <a:ext cx="5986089" cy="4707465"/>
          </a:xfrm>
          <a:pattFill prst="wdUpDiag">
            <a:fgClr>
              <a:schemeClr val="bg1">
                <a:lumMod val="75000"/>
              </a:schemeClr>
            </a:fgClr>
            <a:bgClr>
              <a:schemeClr val="bg1"/>
            </a:bgClr>
          </a:pattFill>
        </p:spPr>
        <p:txBody>
          <a:bodyPr bIns="720000" anchor="ctr" anchorCtr="0"/>
          <a:lstStyle>
            <a:lvl1pPr marL="0" indent="0" algn="ctr">
              <a:buNone/>
              <a:defRPr/>
            </a:lvl1pPr>
          </a:lstStyle>
          <a:p>
            <a:r>
              <a:rPr lang="de-DE"/>
              <a:t>Bild durch Klicken auf Symbol hinzufügen</a:t>
            </a:r>
          </a:p>
        </p:txBody>
      </p:sp>
      <p:sp>
        <p:nvSpPr>
          <p:cNvPr id="5" name="Layoutschutz" hidden="1"/>
          <p:cNvSpPr>
            <a:spLocks/>
          </p:cNvSpPr>
          <p:nvPr userDrawn="1">
            <p:custDataLst>
              <p:tags r:id="rId1"/>
            </p:custDataLst>
          </p:nvPr>
        </p:nvSpPr>
        <p:spPr>
          <a:xfrm>
            <a:off x="488947" y="1413933"/>
            <a:ext cx="11224684" cy="4707467"/>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rgbClr val="666666"/>
              </a:solidFill>
            </a:endParaRPr>
          </a:p>
        </p:txBody>
      </p:sp>
    </p:spTree>
    <p:extLst>
      <p:ext uri="{BB962C8B-B14F-4D97-AF65-F5344CB8AC3E}">
        <p14:creationId xmlns:p14="http://schemas.microsoft.com/office/powerpoint/2010/main" val="1382056639"/>
      </p:ext>
    </p:extLst>
  </p:cSld>
  <p:clrMapOvr>
    <a:masterClrMapping/>
  </p:clrMapOvr>
  <p:extLst>
    <p:ext uri="{DCECCB84-F9BA-43D5-87BE-67443E8EF086}">
      <p15:sldGuideLst xmlns:p15="http://schemas.microsoft.com/office/powerpoint/2012/main">
        <p15:guide id="1" pos="308" userDrawn="1">
          <p15:clr>
            <a:srgbClr val="FBAE40"/>
          </p15:clr>
        </p15:guide>
        <p15:guide id="2" pos="7380" userDrawn="1">
          <p15:clr>
            <a:srgbClr val="FBAE40"/>
          </p15:clr>
        </p15:guide>
        <p15:guide id="3" orient="horz" pos="218" userDrawn="1">
          <p15:clr>
            <a:srgbClr val="FBAE40"/>
          </p15:clr>
        </p15:guide>
        <p15:guide id="4" orient="horz" pos="662" userDrawn="1">
          <p15:clr>
            <a:srgbClr val="FBAE40"/>
          </p15:clr>
        </p15:guide>
        <p15:guide id="5" orient="horz" pos="890" userDrawn="1">
          <p15:clr>
            <a:srgbClr val="FBAE40"/>
          </p15:clr>
        </p15:guide>
        <p15:guide id="6" orient="horz" pos="3857" userDrawn="1">
          <p15:clr>
            <a:srgbClr val="FBAE40"/>
          </p15:clr>
        </p15:guide>
        <p15:guide id="7" orient="horz" pos="4040" userDrawn="1">
          <p15:clr>
            <a:srgbClr val="FBAE40"/>
          </p15:clr>
        </p15:guide>
        <p15:guide id="8" orient="horz" pos="4272" userDrawn="1">
          <p15:clr>
            <a:srgbClr val="FBAE40"/>
          </p15:clr>
        </p15:guide>
        <p15:guide id="9" pos="3771" userDrawn="1">
          <p15:clr>
            <a:srgbClr val="FBAE40"/>
          </p15:clr>
        </p15:guide>
        <p15:guide id="10" pos="3915"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Bilder mit Bildunterschrif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DURCH KLICKEN </a:t>
            </a:r>
            <a:r>
              <a:rPr lang="de-DE" dirty="0" err="1"/>
              <a:t>BEARBEITeN</a:t>
            </a:r>
            <a:r>
              <a:rPr lang="de-DE" dirty="0"/>
              <a:t>.</a:t>
            </a:r>
            <a:br>
              <a:rPr lang="de-DE" dirty="0"/>
            </a:br>
            <a:r>
              <a:rPr lang="de-DE" dirty="0"/>
              <a:t>Zweite Zeile </a:t>
            </a:r>
            <a:r>
              <a:rPr lang="de-DE" dirty="0" err="1"/>
              <a:t>Lorem</a:t>
            </a:r>
            <a:r>
              <a:rPr lang="de-DE" dirty="0"/>
              <a:t> </a:t>
            </a:r>
            <a:r>
              <a:rPr lang="de-DE" dirty="0" err="1"/>
              <a:t>Ipsum</a:t>
            </a:r>
            <a:r>
              <a:rPr lang="de-DE" dirty="0"/>
              <a:t>.</a:t>
            </a:r>
          </a:p>
        </p:txBody>
      </p:sp>
      <p:sp>
        <p:nvSpPr>
          <p:cNvPr id="4" name="Bildplatzhalter 3"/>
          <p:cNvSpPr>
            <a:spLocks noGrp="1"/>
          </p:cNvSpPr>
          <p:nvPr>
            <p:ph type="pic" sz="quarter" idx="10"/>
          </p:nvPr>
        </p:nvSpPr>
        <p:spPr>
          <a:xfrm>
            <a:off x="488947" y="1413933"/>
            <a:ext cx="3587961" cy="1895093"/>
          </a:xfrm>
          <a:pattFill prst="wdUpDiag">
            <a:fgClr>
              <a:schemeClr val="bg1">
                <a:lumMod val="75000"/>
              </a:schemeClr>
            </a:fgClr>
            <a:bgClr>
              <a:schemeClr val="bg1"/>
            </a:bgClr>
          </a:pattFill>
        </p:spPr>
        <p:txBody>
          <a:bodyPr tIns="0" bIns="720000" anchor="ctr" anchorCtr="0"/>
          <a:lstStyle>
            <a:lvl1pPr marL="0" indent="0" algn="ctr">
              <a:buFont typeface="Arial" panose="020B0604020202020204" pitchFamily="34" charset="0"/>
              <a:buNone/>
              <a:defRPr/>
            </a:lvl1pPr>
          </a:lstStyle>
          <a:p>
            <a:r>
              <a:rPr lang="de-DE"/>
              <a:t>Bild durch Klicken auf Symbol hinzufügen</a:t>
            </a:r>
          </a:p>
        </p:txBody>
      </p:sp>
      <p:sp>
        <p:nvSpPr>
          <p:cNvPr id="6" name="Bildplatzhalter 5"/>
          <p:cNvSpPr>
            <a:spLocks noGrp="1"/>
          </p:cNvSpPr>
          <p:nvPr>
            <p:ph type="pic" sz="quarter" idx="11"/>
          </p:nvPr>
        </p:nvSpPr>
        <p:spPr>
          <a:xfrm>
            <a:off x="4307309" y="1413933"/>
            <a:ext cx="3587961" cy="1883449"/>
          </a:xfrm>
          <a:pattFill prst="wdUpDiag">
            <a:fgClr>
              <a:schemeClr val="bg1">
                <a:lumMod val="75000"/>
              </a:schemeClr>
            </a:fgClr>
            <a:bgClr>
              <a:schemeClr val="bg1"/>
            </a:bgClr>
          </a:pattFill>
        </p:spPr>
        <p:txBody>
          <a:bodyPr tIns="0" bIns="720000" anchor="ctr" anchorCtr="0"/>
          <a:lstStyle>
            <a:lvl1pPr marL="0" indent="0" algn="ctr">
              <a:buFont typeface="Arial" panose="020B0604020202020204" pitchFamily="34" charset="0"/>
              <a:buNone/>
              <a:defRPr/>
            </a:lvl1pPr>
          </a:lstStyle>
          <a:p>
            <a:r>
              <a:rPr lang="de-DE"/>
              <a:t>Bild durch Klicken auf Symbol hinzufügen</a:t>
            </a:r>
          </a:p>
        </p:txBody>
      </p:sp>
      <p:sp>
        <p:nvSpPr>
          <p:cNvPr id="8" name="Bildplatzhalter 7"/>
          <p:cNvSpPr>
            <a:spLocks noGrp="1"/>
          </p:cNvSpPr>
          <p:nvPr>
            <p:ph type="pic" sz="quarter" idx="12"/>
          </p:nvPr>
        </p:nvSpPr>
        <p:spPr>
          <a:xfrm>
            <a:off x="8125670" y="1413933"/>
            <a:ext cx="3587961" cy="1883449"/>
          </a:xfrm>
          <a:pattFill prst="wdUpDiag">
            <a:fgClr>
              <a:schemeClr val="bg1">
                <a:lumMod val="75000"/>
              </a:schemeClr>
            </a:fgClr>
            <a:bgClr>
              <a:schemeClr val="bg1"/>
            </a:bgClr>
          </a:pattFill>
        </p:spPr>
        <p:txBody>
          <a:bodyPr tIns="0" bIns="720000" anchor="ctr" anchorCtr="0"/>
          <a:lstStyle>
            <a:lvl1pPr marL="0" indent="0" algn="ctr">
              <a:buFont typeface="Arial" panose="020B0604020202020204" pitchFamily="34" charset="0"/>
              <a:buNone/>
              <a:defRPr/>
            </a:lvl1pPr>
          </a:lstStyle>
          <a:p>
            <a:r>
              <a:rPr lang="de-DE"/>
              <a:t>Bild durch Klicken auf Symbol hinzufügen</a:t>
            </a:r>
          </a:p>
        </p:txBody>
      </p:sp>
      <p:sp>
        <p:nvSpPr>
          <p:cNvPr id="10" name="Textplatzhalter 9"/>
          <p:cNvSpPr>
            <a:spLocks noGrp="1"/>
          </p:cNvSpPr>
          <p:nvPr>
            <p:ph type="body" sz="quarter" idx="13" hasCustomPrompt="1"/>
          </p:nvPr>
        </p:nvSpPr>
        <p:spPr>
          <a:xfrm>
            <a:off x="488947" y="3489026"/>
            <a:ext cx="3587961" cy="2632374"/>
          </a:xfrm>
        </p:spPr>
        <p:txBody>
          <a:bodyPr/>
          <a:lstStyle>
            <a:lvl1pPr marL="0" indent="0">
              <a:buNone/>
              <a:defRPr sz="1200" baseline="0"/>
            </a:lvl1pPr>
            <a:lvl2pPr marL="190800" indent="0">
              <a:buNone/>
              <a:defRPr sz="1200"/>
            </a:lvl2pPr>
            <a:lvl3pPr marL="381600" indent="0">
              <a:buNone/>
              <a:defRPr sz="1200"/>
            </a:lvl3pPr>
            <a:lvl4pPr marL="572400" indent="0">
              <a:buNone/>
              <a:defRPr sz="1200"/>
            </a:lvl4pPr>
            <a:lvl5pPr marL="763200" indent="0">
              <a:buNone/>
              <a:defRPr sz="1200"/>
            </a:lvl5pPr>
          </a:lstStyle>
          <a:p>
            <a:pPr lvl="0"/>
            <a:r>
              <a:rPr lang="de-DE" dirty="0"/>
              <a:t>Bildunterschrift durch Klicken hinzufügen</a:t>
            </a:r>
          </a:p>
        </p:txBody>
      </p:sp>
      <p:sp>
        <p:nvSpPr>
          <p:cNvPr id="12" name="Textplatzhalter 11"/>
          <p:cNvSpPr>
            <a:spLocks noGrp="1"/>
          </p:cNvSpPr>
          <p:nvPr>
            <p:ph type="body" sz="quarter" idx="14" hasCustomPrompt="1"/>
          </p:nvPr>
        </p:nvSpPr>
        <p:spPr>
          <a:xfrm>
            <a:off x="4307309" y="3489027"/>
            <a:ext cx="3587961" cy="2632373"/>
          </a:xfrm>
        </p:spPr>
        <p:txBody>
          <a:bodyPr/>
          <a:lstStyle>
            <a:lvl1pPr marL="0" marR="0" indent="0" algn="l" defTabSz="914400" rtl="0" eaLnBrk="1" fontAlgn="auto" latinLnBrk="0" hangingPunct="1">
              <a:lnSpc>
                <a:spcPct val="93000"/>
              </a:lnSpc>
              <a:spcBef>
                <a:spcPts val="0"/>
              </a:spcBef>
              <a:spcAft>
                <a:spcPts val="600"/>
              </a:spcAft>
              <a:buClr>
                <a:srgbClr val="7F7F7F"/>
              </a:buClr>
              <a:buSzTx/>
              <a:buFont typeface="Wingdings" panose="05000000000000000000" pitchFamily="2" charset="2"/>
              <a:buNone/>
              <a:tabLst/>
              <a:defRPr sz="1200"/>
            </a:lvl1pPr>
            <a:lvl2pPr marL="190800" indent="0">
              <a:buNone/>
              <a:defRPr sz="1200"/>
            </a:lvl2pPr>
            <a:lvl3pPr marL="381600" indent="0">
              <a:buNone/>
              <a:defRPr sz="1200"/>
            </a:lvl3pPr>
            <a:lvl4pPr marL="572400" indent="0">
              <a:buNone/>
              <a:defRPr sz="1200"/>
            </a:lvl4pPr>
            <a:lvl5pPr marL="763200" indent="0">
              <a:buNone/>
              <a:defRPr sz="1200"/>
            </a:lvl5pPr>
          </a:lstStyle>
          <a:p>
            <a:pPr marL="0" marR="0" lvl="0" indent="0" algn="l" defTabSz="914400" rtl="0" eaLnBrk="1" fontAlgn="auto" latinLnBrk="0" hangingPunct="1">
              <a:lnSpc>
                <a:spcPct val="93000"/>
              </a:lnSpc>
              <a:spcBef>
                <a:spcPts val="0"/>
              </a:spcBef>
              <a:spcAft>
                <a:spcPts val="600"/>
              </a:spcAft>
              <a:buClr>
                <a:srgbClr val="7F7F7F"/>
              </a:buClr>
              <a:buSzTx/>
              <a:buFont typeface="Wingdings" panose="05000000000000000000" pitchFamily="2" charset="2"/>
              <a:buNone/>
              <a:tabLst/>
              <a:defRPr/>
            </a:pPr>
            <a:r>
              <a:rPr lang="de-DE" dirty="0"/>
              <a:t>Bildunterschrift durch Klicken hinzufügen</a:t>
            </a:r>
          </a:p>
        </p:txBody>
      </p:sp>
      <p:sp>
        <p:nvSpPr>
          <p:cNvPr id="16" name="Textplatzhalter 15"/>
          <p:cNvSpPr>
            <a:spLocks noGrp="1"/>
          </p:cNvSpPr>
          <p:nvPr>
            <p:ph type="body" sz="quarter" idx="15" hasCustomPrompt="1"/>
          </p:nvPr>
        </p:nvSpPr>
        <p:spPr>
          <a:xfrm>
            <a:off x="8125670" y="3489027"/>
            <a:ext cx="3587961" cy="2632373"/>
          </a:xfrm>
        </p:spPr>
        <p:txBody>
          <a:bodyPr/>
          <a:lstStyle>
            <a:lvl1pPr marL="0" indent="0">
              <a:buNone/>
              <a:defRPr sz="1200"/>
            </a:lvl1pPr>
            <a:lvl2pPr marL="190800" indent="0">
              <a:buNone/>
              <a:defRPr sz="1200"/>
            </a:lvl2pPr>
            <a:lvl3pPr marL="381600" indent="0">
              <a:buNone/>
              <a:defRPr sz="1200"/>
            </a:lvl3pPr>
            <a:lvl4pPr marL="572400" indent="0">
              <a:buNone/>
              <a:defRPr sz="1200"/>
            </a:lvl4pPr>
            <a:lvl5pPr marL="763200" indent="0">
              <a:buNone/>
              <a:defRPr sz="1200"/>
            </a:lvl5pPr>
          </a:lstStyle>
          <a:p>
            <a:pPr lvl="0"/>
            <a:r>
              <a:rPr lang="de-DE" dirty="0"/>
              <a:t>Bildunterschrift durch Klicken hinzufügen</a:t>
            </a:r>
          </a:p>
        </p:txBody>
      </p:sp>
      <p:sp>
        <p:nvSpPr>
          <p:cNvPr id="9" name="Layoutschutz" hidden="1"/>
          <p:cNvSpPr>
            <a:spLocks/>
          </p:cNvSpPr>
          <p:nvPr userDrawn="1">
            <p:custDataLst>
              <p:tags r:id="rId1"/>
            </p:custDataLst>
          </p:nvPr>
        </p:nvSpPr>
        <p:spPr>
          <a:xfrm>
            <a:off x="488947" y="1413933"/>
            <a:ext cx="11224684" cy="4707467"/>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rgbClr val="666666"/>
              </a:solidFill>
            </a:endParaRPr>
          </a:p>
        </p:txBody>
      </p:sp>
    </p:spTree>
    <p:extLst>
      <p:ext uri="{BB962C8B-B14F-4D97-AF65-F5344CB8AC3E}">
        <p14:creationId xmlns:p14="http://schemas.microsoft.com/office/powerpoint/2010/main" val="2351541258"/>
      </p:ext>
    </p:extLst>
  </p:cSld>
  <p:clrMapOvr>
    <a:masterClrMapping/>
  </p:clrMapOvr>
  <p:hf hdr="0" dt="0"/>
  <p:extLst>
    <p:ext uri="{DCECCB84-F9BA-43D5-87BE-67443E8EF086}">
      <p15:sldGuideLst xmlns:p15="http://schemas.microsoft.com/office/powerpoint/2012/main">
        <p15:guide id="1" pos="308">
          <p15:clr>
            <a:srgbClr val="FBAE40"/>
          </p15:clr>
        </p15:guide>
        <p15:guide id="2" pos="7380">
          <p15:clr>
            <a:srgbClr val="FBAE40"/>
          </p15:clr>
        </p15:guide>
        <p15:guide id="3" orient="horz" pos="218">
          <p15:clr>
            <a:srgbClr val="FBAE40"/>
          </p15:clr>
        </p15:guide>
        <p15:guide id="4" orient="horz" pos="662">
          <p15:clr>
            <a:srgbClr val="FBAE40"/>
          </p15:clr>
        </p15:guide>
        <p15:guide id="5" orient="horz" pos="890">
          <p15:clr>
            <a:srgbClr val="FBAE40"/>
          </p15:clr>
        </p15:guide>
        <p15:guide id="6" orient="horz" pos="3857">
          <p15:clr>
            <a:srgbClr val="FBAE40"/>
          </p15:clr>
        </p15:guide>
        <p15:guide id="7" orient="horz" pos="4040">
          <p15:clr>
            <a:srgbClr val="FBAE40"/>
          </p15:clr>
        </p15:guide>
        <p15:guide id="8" orient="horz" pos="4272">
          <p15:clr>
            <a:srgbClr val="FBAE40"/>
          </p15:clr>
        </p15:guide>
        <p15:guide id="9" pos="2570" userDrawn="1">
          <p15:clr>
            <a:srgbClr val="FBAE40"/>
          </p15:clr>
        </p15:guide>
        <p15:guide id="10" pos="2712" userDrawn="1">
          <p15:clr>
            <a:srgbClr val="FBAE40"/>
          </p15:clr>
        </p15:guide>
        <p15:guide id="11" pos="4974" userDrawn="1">
          <p15:clr>
            <a:srgbClr val="FBAE40"/>
          </p15:clr>
        </p15:guide>
        <p15:guide id="12" pos="5118"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 Bilder mit Bildunterschriften">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DURCH KLICKEN </a:t>
            </a:r>
            <a:r>
              <a:rPr lang="de-DE" dirty="0" err="1"/>
              <a:t>BEARBEITeN</a:t>
            </a:r>
            <a:r>
              <a:rPr lang="de-DE" dirty="0"/>
              <a:t>.</a:t>
            </a:r>
            <a:br>
              <a:rPr lang="de-DE" dirty="0"/>
            </a:br>
            <a:r>
              <a:rPr lang="de-DE" dirty="0"/>
              <a:t>Zweite Zeile </a:t>
            </a:r>
            <a:r>
              <a:rPr lang="de-DE" dirty="0" err="1"/>
              <a:t>Lorem</a:t>
            </a:r>
            <a:r>
              <a:rPr lang="de-DE" dirty="0"/>
              <a:t> </a:t>
            </a:r>
            <a:r>
              <a:rPr lang="de-DE" dirty="0" err="1"/>
              <a:t>Ipsum</a:t>
            </a:r>
            <a:r>
              <a:rPr lang="de-DE" dirty="0"/>
              <a:t>.</a:t>
            </a:r>
          </a:p>
        </p:txBody>
      </p:sp>
      <p:sp>
        <p:nvSpPr>
          <p:cNvPr id="4" name="Bildplatzhalter 3"/>
          <p:cNvSpPr>
            <a:spLocks noGrp="1"/>
          </p:cNvSpPr>
          <p:nvPr>
            <p:ph type="pic" sz="quarter" idx="10"/>
          </p:nvPr>
        </p:nvSpPr>
        <p:spPr>
          <a:xfrm>
            <a:off x="488947" y="1413933"/>
            <a:ext cx="2633372" cy="1895093"/>
          </a:xfrm>
          <a:pattFill prst="wdUpDiag">
            <a:fgClr>
              <a:schemeClr val="bg1">
                <a:lumMod val="75000"/>
              </a:schemeClr>
            </a:fgClr>
            <a:bgClr>
              <a:schemeClr val="bg1"/>
            </a:bgClr>
          </a:pattFill>
        </p:spPr>
        <p:txBody>
          <a:bodyPr tIns="0" bIns="972000" anchor="ctr" anchorCtr="0"/>
          <a:lstStyle>
            <a:lvl1pPr marL="0" indent="0" algn="ctr">
              <a:buNone/>
              <a:defRPr/>
            </a:lvl1pPr>
          </a:lstStyle>
          <a:p>
            <a:r>
              <a:rPr lang="de-DE"/>
              <a:t>Bild durch Klicken auf Symbol hinzufügen</a:t>
            </a:r>
          </a:p>
        </p:txBody>
      </p:sp>
      <p:sp>
        <p:nvSpPr>
          <p:cNvPr id="6" name="Bildplatzhalter 5"/>
          <p:cNvSpPr>
            <a:spLocks noGrp="1"/>
          </p:cNvSpPr>
          <p:nvPr>
            <p:ph type="pic" sz="quarter" idx="11"/>
          </p:nvPr>
        </p:nvSpPr>
        <p:spPr>
          <a:xfrm>
            <a:off x="3352719" y="1413933"/>
            <a:ext cx="2633372" cy="1895093"/>
          </a:xfrm>
          <a:pattFill prst="wdUpDiag">
            <a:fgClr>
              <a:schemeClr val="bg1">
                <a:lumMod val="75000"/>
              </a:schemeClr>
            </a:fgClr>
            <a:bgClr>
              <a:schemeClr val="bg1"/>
            </a:bgClr>
          </a:pattFill>
        </p:spPr>
        <p:txBody>
          <a:bodyPr tIns="0" bIns="972000" anchor="ctr" anchorCtr="0"/>
          <a:lstStyle>
            <a:lvl1pPr marL="0" indent="0" algn="ctr">
              <a:buNone/>
              <a:defRPr/>
            </a:lvl1pPr>
          </a:lstStyle>
          <a:p>
            <a:r>
              <a:rPr lang="de-DE"/>
              <a:t>Bild durch Klicken auf Symbol hinzufügen</a:t>
            </a:r>
          </a:p>
        </p:txBody>
      </p:sp>
      <p:sp>
        <p:nvSpPr>
          <p:cNvPr id="8" name="Bildplatzhalter 7"/>
          <p:cNvSpPr>
            <a:spLocks noGrp="1"/>
          </p:cNvSpPr>
          <p:nvPr>
            <p:ph type="pic" sz="quarter" idx="12"/>
          </p:nvPr>
        </p:nvSpPr>
        <p:spPr>
          <a:xfrm>
            <a:off x="6216490" y="1413933"/>
            <a:ext cx="2633372" cy="1895093"/>
          </a:xfrm>
          <a:pattFill prst="wdUpDiag">
            <a:fgClr>
              <a:schemeClr val="bg1">
                <a:lumMod val="75000"/>
              </a:schemeClr>
            </a:fgClr>
            <a:bgClr>
              <a:schemeClr val="bg1"/>
            </a:bgClr>
          </a:pattFill>
        </p:spPr>
        <p:txBody>
          <a:bodyPr tIns="0" bIns="972000" anchor="ctr" anchorCtr="0"/>
          <a:lstStyle>
            <a:lvl1pPr marL="0" indent="0" algn="ctr">
              <a:buNone/>
              <a:defRPr/>
            </a:lvl1pPr>
          </a:lstStyle>
          <a:p>
            <a:r>
              <a:rPr lang="de-DE"/>
              <a:t>Bild durch Klicken auf Symbol hinzufügen</a:t>
            </a:r>
          </a:p>
        </p:txBody>
      </p:sp>
      <p:sp>
        <p:nvSpPr>
          <p:cNvPr id="10" name="Bildplatzhalter 9"/>
          <p:cNvSpPr>
            <a:spLocks noGrp="1"/>
          </p:cNvSpPr>
          <p:nvPr>
            <p:ph type="pic" sz="quarter" idx="13"/>
          </p:nvPr>
        </p:nvSpPr>
        <p:spPr>
          <a:xfrm>
            <a:off x="9080260" y="1413933"/>
            <a:ext cx="2633372" cy="1895093"/>
          </a:xfrm>
          <a:pattFill prst="wdUpDiag">
            <a:fgClr>
              <a:schemeClr val="bg1">
                <a:lumMod val="75000"/>
              </a:schemeClr>
            </a:fgClr>
            <a:bgClr>
              <a:schemeClr val="bg1"/>
            </a:bgClr>
          </a:pattFill>
        </p:spPr>
        <p:txBody>
          <a:bodyPr tIns="0" bIns="972000" anchor="ctr" anchorCtr="0"/>
          <a:lstStyle>
            <a:lvl1pPr marL="0" indent="0" algn="ctr">
              <a:buNone/>
              <a:defRPr/>
            </a:lvl1pPr>
          </a:lstStyle>
          <a:p>
            <a:r>
              <a:rPr lang="de-DE"/>
              <a:t>Bild durch Klicken auf Symbol hinzufügen</a:t>
            </a:r>
          </a:p>
        </p:txBody>
      </p:sp>
      <p:sp>
        <p:nvSpPr>
          <p:cNvPr id="12" name="Textplatzhalter 11"/>
          <p:cNvSpPr>
            <a:spLocks noGrp="1"/>
          </p:cNvSpPr>
          <p:nvPr>
            <p:ph type="body" sz="quarter" idx="14" hasCustomPrompt="1"/>
          </p:nvPr>
        </p:nvSpPr>
        <p:spPr>
          <a:xfrm>
            <a:off x="488947" y="3489027"/>
            <a:ext cx="2633372" cy="2632373"/>
          </a:xfrm>
        </p:spPr>
        <p:txBody>
          <a:bodyPr/>
          <a:lstStyle>
            <a:lvl1pPr marL="0" indent="0">
              <a:buNone/>
              <a:defRPr sz="1200" baseline="0"/>
            </a:lvl1pPr>
            <a:lvl2pPr marL="190800" indent="0">
              <a:buNone/>
              <a:defRPr sz="1200"/>
            </a:lvl2pPr>
            <a:lvl3pPr marL="381600" indent="0">
              <a:buNone/>
              <a:defRPr sz="1200"/>
            </a:lvl3pPr>
            <a:lvl4pPr marL="572400" indent="0">
              <a:buNone/>
              <a:defRPr sz="1200"/>
            </a:lvl4pPr>
            <a:lvl5pPr marL="763200" indent="0">
              <a:buNone/>
              <a:defRPr sz="1200"/>
            </a:lvl5pPr>
          </a:lstStyle>
          <a:p>
            <a:pPr lvl="0"/>
            <a:r>
              <a:rPr lang="de-DE" dirty="0"/>
              <a:t>Bildunterschrift durch Klicken hinzufügen</a:t>
            </a:r>
          </a:p>
        </p:txBody>
      </p:sp>
      <p:sp>
        <p:nvSpPr>
          <p:cNvPr id="14" name="Textplatzhalter 13"/>
          <p:cNvSpPr>
            <a:spLocks noGrp="1"/>
          </p:cNvSpPr>
          <p:nvPr>
            <p:ph type="body" sz="quarter" idx="15" hasCustomPrompt="1"/>
          </p:nvPr>
        </p:nvSpPr>
        <p:spPr>
          <a:xfrm>
            <a:off x="3352719" y="3489027"/>
            <a:ext cx="2633372" cy="2632373"/>
          </a:xfrm>
        </p:spPr>
        <p:txBody>
          <a:bodyPr/>
          <a:lstStyle>
            <a:lvl1pPr marL="0" marR="0" indent="0" algn="l" defTabSz="914400" rtl="0" eaLnBrk="1" fontAlgn="auto" latinLnBrk="0" hangingPunct="1">
              <a:lnSpc>
                <a:spcPct val="93000"/>
              </a:lnSpc>
              <a:spcBef>
                <a:spcPts val="0"/>
              </a:spcBef>
              <a:spcAft>
                <a:spcPts val="600"/>
              </a:spcAft>
              <a:buClr>
                <a:srgbClr val="7F7F7F"/>
              </a:buClr>
              <a:buSzTx/>
              <a:buFont typeface="Wingdings" panose="05000000000000000000" pitchFamily="2" charset="2"/>
              <a:buNone/>
              <a:tabLst/>
              <a:defRPr sz="1200"/>
            </a:lvl1pPr>
            <a:lvl2pPr marL="190800" indent="0">
              <a:buNone/>
              <a:defRPr sz="1200"/>
            </a:lvl2pPr>
            <a:lvl3pPr marL="381600" indent="0">
              <a:buNone/>
              <a:defRPr sz="1200"/>
            </a:lvl3pPr>
            <a:lvl4pPr marL="572400" indent="0">
              <a:buNone/>
              <a:defRPr sz="1200"/>
            </a:lvl4pPr>
            <a:lvl5pPr marL="763200" indent="0">
              <a:buNone/>
              <a:defRPr sz="1200"/>
            </a:lvl5pPr>
          </a:lstStyle>
          <a:p>
            <a:pPr marL="0" marR="0" lvl="0" indent="0" algn="l" defTabSz="914400" rtl="0" eaLnBrk="1" fontAlgn="auto" latinLnBrk="0" hangingPunct="1">
              <a:lnSpc>
                <a:spcPct val="93000"/>
              </a:lnSpc>
              <a:spcBef>
                <a:spcPts val="0"/>
              </a:spcBef>
              <a:spcAft>
                <a:spcPts val="600"/>
              </a:spcAft>
              <a:buClr>
                <a:srgbClr val="7F7F7F"/>
              </a:buClr>
              <a:buSzTx/>
              <a:buFont typeface="Wingdings" panose="05000000000000000000" pitchFamily="2" charset="2"/>
              <a:buNone/>
              <a:tabLst/>
              <a:defRPr/>
            </a:pPr>
            <a:r>
              <a:rPr lang="de-DE" dirty="0"/>
              <a:t>Bildunterschrift durch Klicken hinzufügen</a:t>
            </a:r>
          </a:p>
        </p:txBody>
      </p:sp>
      <p:sp>
        <p:nvSpPr>
          <p:cNvPr id="16" name="Textplatzhalter 15"/>
          <p:cNvSpPr>
            <a:spLocks noGrp="1"/>
          </p:cNvSpPr>
          <p:nvPr>
            <p:ph type="body" sz="quarter" idx="16" hasCustomPrompt="1"/>
          </p:nvPr>
        </p:nvSpPr>
        <p:spPr>
          <a:xfrm>
            <a:off x="6216490" y="3489027"/>
            <a:ext cx="2633372" cy="2632373"/>
          </a:xfrm>
        </p:spPr>
        <p:txBody>
          <a:bodyPr/>
          <a:lstStyle>
            <a:lvl1pPr marL="0" indent="0">
              <a:buNone/>
              <a:defRPr sz="1200"/>
            </a:lvl1pPr>
            <a:lvl2pPr marL="190800" indent="0">
              <a:buNone/>
              <a:defRPr sz="1200"/>
            </a:lvl2pPr>
            <a:lvl3pPr marL="381600" indent="0">
              <a:buNone/>
              <a:defRPr sz="1200"/>
            </a:lvl3pPr>
            <a:lvl4pPr marL="572400" indent="0">
              <a:buNone/>
              <a:defRPr sz="1200"/>
            </a:lvl4pPr>
            <a:lvl5pPr marL="763200" indent="0">
              <a:buNone/>
              <a:defRPr sz="1200"/>
            </a:lvl5pPr>
          </a:lstStyle>
          <a:p>
            <a:pPr lvl="0"/>
            <a:r>
              <a:rPr lang="de-DE" dirty="0"/>
              <a:t>Bildunterschrift durch Klicken hinzufügen</a:t>
            </a:r>
          </a:p>
        </p:txBody>
      </p:sp>
      <p:sp>
        <p:nvSpPr>
          <p:cNvPr id="18" name="Textplatzhalter 17"/>
          <p:cNvSpPr>
            <a:spLocks noGrp="1"/>
          </p:cNvSpPr>
          <p:nvPr>
            <p:ph type="body" sz="quarter" idx="17" hasCustomPrompt="1"/>
          </p:nvPr>
        </p:nvSpPr>
        <p:spPr>
          <a:xfrm>
            <a:off x="9080260" y="3489027"/>
            <a:ext cx="2633372" cy="2632373"/>
          </a:xfrm>
        </p:spPr>
        <p:txBody>
          <a:bodyPr/>
          <a:lstStyle>
            <a:lvl1pPr marL="0" marR="0" indent="0" algn="l" defTabSz="914400" rtl="0" eaLnBrk="1" fontAlgn="auto" latinLnBrk="0" hangingPunct="1">
              <a:lnSpc>
                <a:spcPct val="93000"/>
              </a:lnSpc>
              <a:spcBef>
                <a:spcPts val="0"/>
              </a:spcBef>
              <a:spcAft>
                <a:spcPts val="600"/>
              </a:spcAft>
              <a:buClr>
                <a:srgbClr val="7F7F7F"/>
              </a:buClr>
              <a:buSzTx/>
              <a:buFont typeface="Wingdings" panose="05000000000000000000" pitchFamily="2" charset="2"/>
              <a:buNone/>
              <a:tabLst/>
              <a:defRPr sz="1200"/>
            </a:lvl1pPr>
            <a:lvl2pPr marL="190800" indent="0">
              <a:buNone/>
              <a:defRPr sz="1200"/>
            </a:lvl2pPr>
            <a:lvl3pPr marL="381600" indent="0">
              <a:buNone/>
              <a:defRPr sz="1200"/>
            </a:lvl3pPr>
            <a:lvl4pPr marL="572400" indent="0">
              <a:buNone/>
              <a:defRPr sz="1200"/>
            </a:lvl4pPr>
            <a:lvl5pPr marL="763200" indent="0">
              <a:buNone/>
              <a:defRPr sz="1200"/>
            </a:lvl5pPr>
          </a:lstStyle>
          <a:p>
            <a:pPr marL="0" marR="0" lvl="0" indent="0" algn="l" defTabSz="914400" rtl="0" eaLnBrk="1" fontAlgn="auto" latinLnBrk="0" hangingPunct="1">
              <a:lnSpc>
                <a:spcPct val="93000"/>
              </a:lnSpc>
              <a:spcBef>
                <a:spcPts val="0"/>
              </a:spcBef>
              <a:spcAft>
                <a:spcPts val="600"/>
              </a:spcAft>
              <a:buClr>
                <a:srgbClr val="7F7F7F"/>
              </a:buClr>
              <a:buSzTx/>
              <a:buFont typeface="Wingdings" panose="05000000000000000000" pitchFamily="2" charset="2"/>
              <a:buNone/>
              <a:tabLst/>
              <a:defRPr/>
            </a:pPr>
            <a:r>
              <a:rPr lang="de-DE" dirty="0"/>
              <a:t>Bildunterschrift durch Klicken hinzufügen</a:t>
            </a:r>
          </a:p>
        </p:txBody>
      </p:sp>
      <p:sp>
        <p:nvSpPr>
          <p:cNvPr id="11" name="Layoutschutz" hidden="1"/>
          <p:cNvSpPr>
            <a:spLocks/>
          </p:cNvSpPr>
          <p:nvPr userDrawn="1">
            <p:custDataLst>
              <p:tags r:id="rId1"/>
            </p:custDataLst>
          </p:nvPr>
        </p:nvSpPr>
        <p:spPr>
          <a:xfrm>
            <a:off x="488947" y="1413933"/>
            <a:ext cx="11224684" cy="4707467"/>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rgbClr val="666666"/>
              </a:solidFill>
            </a:endParaRPr>
          </a:p>
        </p:txBody>
      </p:sp>
    </p:spTree>
    <p:extLst>
      <p:ext uri="{BB962C8B-B14F-4D97-AF65-F5344CB8AC3E}">
        <p14:creationId xmlns:p14="http://schemas.microsoft.com/office/powerpoint/2010/main" val="4245911448"/>
      </p:ext>
    </p:extLst>
  </p:cSld>
  <p:clrMapOvr>
    <a:masterClrMapping/>
  </p:clrMapOvr>
  <p:extLst>
    <p:ext uri="{DCECCB84-F9BA-43D5-87BE-67443E8EF086}">
      <p15:sldGuideLst xmlns:p15="http://schemas.microsoft.com/office/powerpoint/2012/main">
        <p15:guide id="1" pos="308" userDrawn="1">
          <p15:clr>
            <a:srgbClr val="FBAE40"/>
          </p15:clr>
        </p15:guide>
        <p15:guide id="2" pos="7380" userDrawn="1">
          <p15:clr>
            <a:srgbClr val="FBAE40"/>
          </p15:clr>
        </p15:guide>
        <p15:guide id="3" orient="horz" pos="218" userDrawn="1">
          <p15:clr>
            <a:srgbClr val="FBAE40"/>
          </p15:clr>
        </p15:guide>
        <p15:guide id="4" orient="horz" pos="662" userDrawn="1">
          <p15:clr>
            <a:srgbClr val="FBAE40"/>
          </p15:clr>
        </p15:guide>
        <p15:guide id="5" orient="horz" pos="890" userDrawn="1">
          <p15:clr>
            <a:srgbClr val="FBAE40"/>
          </p15:clr>
        </p15:guide>
        <p15:guide id="6" orient="horz" pos="3857" userDrawn="1">
          <p15:clr>
            <a:srgbClr val="FBAE40"/>
          </p15:clr>
        </p15:guide>
        <p15:guide id="7" orient="horz" pos="4040" userDrawn="1">
          <p15:clr>
            <a:srgbClr val="FBAE40"/>
          </p15:clr>
        </p15:guide>
        <p15:guide id="8" orient="horz" pos="4272" userDrawn="1">
          <p15:clr>
            <a:srgbClr val="FBAE40"/>
          </p15:clr>
        </p15:guide>
        <p15:guide id="9" pos="1968" userDrawn="1">
          <p15:clr>
            <a:srgbClr val="FBAE40"/>
          </p15:clr>
        </p15:guide>
        <p15:guide id="10" pos="2111" userDrawn="1">
          <p15:clr>
            <a:srgbClr val="FBAE40"/>
          </p15:clr>
        </p15:guide>
        <p15:guide id="11" pos="3915" userDrawn="1">
          <p15:clr>
            <a:srgbClr val="FBAE40"/>
          </p15:clr>
        </p15:guide>
        <p15:guide id="12" pos="3771" userDrawn="1">
          <p15:clr>
            <a:srgbClr val="FBAE40"/>
          </p15:clr>
        </p15:guide>
        <p15:guide id="13" pos="5719" userDrawn="1">
          <p15:clr>
            <a:srgbClr val="FBAE40"/>
          </p15:clr>
        </p15:guide>
        <p15:guide id="14" pos="557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Kapiteltrenner">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5407A97A-BC5E-450E-89AE-44AE8344ACAD}"/>
              </a:ext>
            </a:extLst>
          </p:cNvPr>
          <p:cNvPicPr>
            <a:picLocks noChangeAspect="1"/>
          </p:cNvPicPr>
          <p:nvPr userDrawn="1"/>
        </p:nvPicPr>
        <p:blipFill>
          <a:blip r:embed="rId2"/>
          <a:stretch>
            <a:fillRect/>
          </a:stretch>
        </p:blipFill>
        <p:spPr>
          <a:xfrm>
            <a:off x="-1" y="0"/>
            <a:ext cx="12192000" cy="6327647"/>
          </a:xfrm>
          <a:prstGeom prst="rect">
            <a:avLst/>
          </a:prstGeom>
        </p:spPr>
      </p:pic>
      <p:sp>
        <p:nvSpPr>
          <p:cNvPr id="2" name="Titel 1"/>
          <p:cNvSpPr>
            <a:spLocks noGrp="1"/>
          </p:cNvSpPr>
          <p:nvPr>
            <p:ph type="title" hasCustomPrompt="1"/>
          </p:nvPr>
        </p:nvSpPr>
        <p:spPr>
          <a:xfrm>
            <a:off x="1" y="1112948"/>
            <a:ext cx="3479800" cy="1033544"/>
          </a:xfrm>
        </p:spPr>
        <p:txBody>
          <a:bodyPr lIns="471600" tIns="35996" rIns="471600" bIns="0" anchor="b"/>
          <a:lstStyle>
            <a:lvl1pPr>
              <a:lnSpc>
                <a:spcPct val="90000"/>
              </a:lnSpc>
              <a:spcAft>
                <a:spcPts val="600"/>
              </a:spcAft>
              <a:defRPr sz="7200">
                <a:solidFill>
                  <a:schemeClr val="tx1"/>
                </a:solidFill>
              </a:defRPr>
            </a:lvl1pPr>
          </a:lstStyle>
          <a:p>
            <a:r>
              <a:rPr lang="de-DE" dirty="0"/>
              <a:t>01</a:t>
            </a:r>
          </a:p>
        </p:txBody>
      </p:sp>
      <p:sp>
        <p:nvSpPr>
          <p:cNvPr id="3" name="Textplatzhalter 2"/>
          <p:cNvSpPr>
            <a:spLocks noGrp="1"/>
          </p:cNvSpPr>
          <p:nvPr>
            <p:ph type="body" idx="1" hasCustomPrompt="1"/>
          </p:nvPr>
        </p:nvSpPr>
        <p:spPr>
          <a:xfrm>
            <a:off x="0" y="2163672"/>
            <a:ext cx="12201525" cy="663053"/>
          </a:xfrm>
          <a:prstGeom prst="rect">
            <a:avLst/>
          </a:prstGeom>
        </p:spPr>
        <p:txBody>
          <a:bodyPr lIns="471600" tIns="35996" rIns="471600" bIns="0"/>
          <a:lstStyle>
            <a:lvl1pPr marL="0" indent="0">
              <a:lnSpc>
                <a:spcPct val="93000"/>
              </a:lnSpc>
              <a:buNone/>
              <a:defRPr sz="4000" b="1"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err="1"/>
              <a:t>Kapiteltrenner</a:t>
            </a:r>
            <a:endParaRPr lang="de-DE" dirty="0"/>
          </a:p>
        </p:txBody>
      </p:sp>
    </p:spTree>
    <p:extLst>
      <p:ext uri="{BB962C8B-B14F-4D97-AF65-F5344CB8AC3E}">
        <p14:creationId xmlns:p14="http://schemas.microsoft.com/office/powerpoint/2010/main" val="156778401"/>
      </p:ext>
    </p:extLst>
  </p:cSld>
  <p:clrMapOvr>
    <a:masterClrMapping/>
  </p:clrMapOvr>
  <p:hf hdr="0" dt="0"/>
  <p:extLst>
    <p:ext uri="{DCECCB84-F9BA-43D5-87BE-67443E8EF086}">
      <p15:sldGuideLst xmlns:p15="http://schemas.microsoft.com/office/powerpoint/2012/main">
        <p15:guide id="1" orient="horz" pos="701" userDrawn="1">
          <p15:clr>
            <a:srgbClr val="FBAE40"/>
          </p15:clr>
        </p15:guide>
        <p15:guide id="2" orient="horz" pos="1362" userDrawn="1">
          <p15:clr>
            <a:srgbClr val="FBAE40"/>
          </p15:clr>
        </p15:guide>
        <p15:guide id="3" orient="horz" pos="1782" userDrawn="1">
          <p15:clr>
            <a:srgbClr val="FBAE40"/>
          </p15:clr>
        </p15:guide>
        <p15:guide id="4" pos="308" userDrawn="1">
          <p15:clr>
            <a:srgbClr val="FBAE40"/>
          </p15:clr>
        </p15:guide>
        <p15:guide id="5" pos="7380" userDrawn="1">
          <p15:clr>
            <a:srgbClr val="FBAE40"/>
          </p15:clr>
        </p15:guide>
        <p15:guide id="6" orient="horz" pos="1353"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Kapiteltrenner">
    <p:spTree>
      <p:nvGrpSpPr>
        <p:cNvPr id="1" name=""/>
        <p:cNvGrpSpPr/>
        <p:nvPr/>
      </p:nvGrpSpPr>
      <p:grpSpPr>
        <a:xfrm>
          <a:off x="0" y="0"/>
          <a:ext cx="0" cy="0"/>
          <a:chOff x="0" y="0"/>
          <a:chExt cx="0" cy="0"/>
        </a:xfrm>
      </p:grpSpPr>
      <p:pic>
        <p:nvPicPr>
          <p:cNvPr id="5" name="Grafik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07" t="21900" r="186" b="9350"/>
          <a:stretch/>
        </p:blipFill>
        <p:spPr>
          <a:xfrm>
            <a:off x="-19051" y="0"/>
            <a:ext cx="12201525" cy="6305550"/>
          </a:xfrm>
          <a:prstGeom prst="rect">
            <a:avLst/>
          </a:prstGeom>
        </p:spPr>
      </p:pic>
      <p:sp>
        <p:nvSpPr>
          <p:cNvPr id="2" name="Titel 1"/>
          <p:cNvSpPr>
            <a:spLocks noGrp="1"/>
          </p:cNvSpPr>
          <p:nvPr>
            <p:ph type="title" hasCustomPrompt="1"/>
          </p:nvPr>
        </p:nvSpPr>
        <p:spPr>
          <a:xfrm>
            <a:off x="1" y="1112948"/>
            <a:ext cx="3479800" cy="1033544"/>
          </a:xfrm>
        </p:spPr>
        <p:txBody>
          <a:bodyPr lIns="471600" tIns="35996" rIns="471600" bIns="0" anchor="b"/>
          <a:lstStyle>
            <a:lvl1pPr>
              <a:lnSpc>
                <a:spcPct val="90000"/>
              </a:lnSpc>
              <a:spcAft>
                <a:spcPts val="600"/>
              </a:spcAft>
              <a:defRPr sz="7200">
                <a:solidFill>
                  <a:schemeClr val="bg1"/>
                </a:solidFill>
              </a:defRPr>
            </a:lvl1pPr>
          </a:lstStyle>
          <a:p>
            <a:r>
              <a:rPr lang="de-DE" dirty="0"/>
              <a:t>01</a:t>
            </a:r>
          </a:p>
        </p:txBody>
      </p:sp>
      <p:sp>
        <p:nvSpPr>
          <p:cNvPr id="3" name="Textplatzhalter 2"/>
          <p:cNvSpPr>
            <a:spLocks noGrp="1"/>
          </p:cNvSpPr>
          <p:nvPr>
            <p:ph type="body" idx="1" hasCustomPrompt="1"/>
          </p:nvPr>
        </p:nvSpPr>
        <p:spPr>
          <a:xfrm>
            <a:off x="0" y="2163672"/>
            <a:ext cx="12201525" cy="663053"/>
          </a:xfrm>
          <a:prstGeom prst="rect">
            <a:avLst/>
          </a:prstGeom>
        </p:spPr>
        <p:txBody>
          <a:bodyPr lIns="471600" tIns="35996" rIns="471600" bIns="0"/>
          <a:lstStyle>
            <a:lvl1pPr marL="0" indent="0">
              <a:lnSpc>
                <a:spcPct val="93000"/>
              </a:lnSpc>
              <a:buNone/>
              <a:defRPr sz="4000" b="1" cap="all"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ERGEBNISSE</a:t>
            </a:r>
          </a:p>
        </p:txBody>
      </p:sp>
    </p:spTree>
    <p:extLst>
      <p:ext uri="{BB962C8B-B14F-4D97-AF65-F5344CB8AC3E}">
        <p14:creationId xmlns:p14="http://schemas.microsoft.com/office/powerpoint/2010/main" val="974425501"/>
      </p:ext>
    </p:extLst>
  </p:cSld>
  <p:clrMapOvr>
    <a:masterClrMapping/>
  </p:clrMapOvr>
  <p:hf hdr="0" dt="0"/>
  <p:extLst>
    <p:ext uri="{DCECCB84-F9BA-43D5-87BE-67443E8EF086}">
      <p15:sldGuideLst xmlns:p15="http://schemas.microsoft.com/office/powerpoint/2012/main">
        <p15:guide id="1" orient="horz" pos="701">
          <p15:clr>
            <a:srgbClr val="FBAE40"/>
          </p15:clr>
        </p15:guide>
        <p15:guide id="2" orient="horz" pos="1362">
          <p15:clr>
            <a:srgbClr val="FBAE40"/>
          </p15:clr>
        </p15:guide>
        <p15:guide id="3" orient="horz" pos="1782">
          <p15:clr>
            <a:srgbClr val="FBAE40"/>
          </p15:clr>
        </p15:guide>
        <p15:guide id="4" pos="308">
          <p15:clr>
            <a:srgbClr val="FBAE40"/>
          </p15:clr>
        </p15:guide>
        <p15:guide id="5" pos="7380">
          <p15:clr>
            <a:srgbClr val="FBAE40"/>
          </p15:clr>
        </p15:guide>
        <p15:guide id="6" orient="horz" pos="135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Kapiteltrenner">
    <p:spTree>
      <p:nvGrpSpPr>
        <p:cNvPr id="1" name=""/>
        <p:cNvGrpSpPr/>
        <p:nvPr/>
      </p:nvGrpSpPr>
      <p:grpSpPr>
        <a:xfrm>
          <a:off x="0" y="0"/>
          <a:ext cx="0" cy="0"/>
          <a:chOff x="0" y="0"/>
          <a:chExt cx="0" cy="0"/>
        </a:xfrm>
      </p:grpSpPr>
      <p:pic>
        <p:nvPicPr>
          <p:cNvPr id="4" name="Grafik 3"/>
          <p:cNvPicPr>
            <a:picLocks noChangeAspect="1"/>
          </p:cNvPicPr>
          <p:nvPr userDrawn="1"/>
        </p:nvPicPr>
        <p:blipFill rotWithShape="1">
          <a:blip r:embed="rId2" cstate="print">
            <a:extLst>
              <a:ext uri="{28A0092B-C50C-407E-A947-70E740481C1C}">
                <a14:useLocalDpi xmlns:a14="http://schemas.microsoft.com/office/drawing/2010/main" val="0"/>
              </a:ext>
            </a:extLst>
          </a:blip>
          <a:srcRect l="4187" t="1043" r="9443"/>
          <a:stretch/>
        </p:blipFill>
        <p:spPr>
          <a:xfrm>
            <a:off x="0" y="-19050"/>
            <a:ext cx="12182476" cy="6324600"/>
          </a:xfrm>
          <a:prstGeom prst="rect">
            <a:avLst/>
          </a:prstGeom>
        </p:spPr>
      </p:pic>
      <p:sp>
        <p:nvSpPr>
          <p:cNvPr id="2" name="Titel 1"/>
          <p:cNvSpPr>
            <a:spLocks noGrp="1"/>
          </p:cNvSpPr>
          <p:nvPr>
            <p:ph type="title" hasCustomPrompt="1"/>
          </p:nvPr>
        </p:nvSpPr>
        <p:spPr>
          <a:xfrm>
            <a:off x="1" y="1112948"/>
            <a:ext cx="3479800" cy="1033544"/>
          </a:xfrm>
        </p:spPr>
        <p:txBody>
          <a:bodyPr lIns="471600" tIns="35996" rIns="471600" bIns="0" anchor="b"/>
          <a:lstStyle>
            <a:lvl1pPr>
              <a:lnSpc>
                <a:spcPct val="90000"/>
              </a:lnSpc>
              <a:spcAft>
                <a:spcPts val="600"/>
              </a:spcAft>
              <a:defRPr sz="7200">
                <a:solidFill>
                  <a:schemeClr val="bg1"/>
                </a:solidFill>
              </a:defRPr>
            </a:lvl1pPr>
          </a:lstStyle>
          <a:p>
            <a:r>
              <a:rPr lang="de-DE" dirty="0"/>
              <a:t>01</a:t>
            </a:r>
          </a:p>
        </p:txBody>
      </p:sp>
      <p:sp>
        <p:nvSpPr>
          <p:cNvPr id="3" name="Textplatzhalter 2"/>
          <p:cNvSpPr>
            <a:spLocks noGrp="1"/>
          </p:cNvSpPr>
          <p:nvPr>
            <p:ph type="body" idx="1" hasCustomPrompt="1"/>
          </p:nvPr>
        </p:nvSpPr>
        <p:spPr>
          <a:xfrm>
            <a:off x="0" y="2163672"/>
            <a:ext cx="12201525" cy="663053"/>
          </a:xfrm>
          <a:prstGeom prst="rect">
            <a:avLst/>
          </a:prstGeom>
        </p:spPr>
        <p:txBody>
          <a:bodyPr lIns="471600" tIns="35996" rIns="471600" bIns="0"/>
          <a:lstStyle>
            <a:lvl1pPr marL="0" indent="0">
              <a:lnSpc>
                <a:spcPct val="93000"/>
              </a:lnSpc>
              <a:buNone/>
              <a:defRPr sz="4000" b="1" cap="all"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ERGEBNISSE</a:t>
            </a:r>
          </a:p>
        </p:txBody>
      </p:sp>
    </p:spTree>
    <p:extLst>
      <p:ext uri="{BB962C8B-B14F-4D97-AF65-F5344CB8AC3E}">
        <p14:creationId xmlns:p14="http://schemas.microsoft.com/office/powerpoint/2010/main" val="615762362"/>
      </p:ext>
    </p:extLst>
  </p:cSld>
  <p:clrMapOvr>
    <a:masterClrMapping/>
  </p:clrMapOvr>
  <p:hf hdr="0" dt="0"/>
  <p:extLst>
    <p:ext uri="{DCECCB84-F9BA-43D5-87BE-67443E8EF086}">
      <p15:sldGuideLst xmlns:p15="http://schemas.microsoft.com/office/powerpoint/2012/main">
        <p15:guide id="1" orient="horz" pos="701">
          <p15:clr>
            <a:srgbClr val="FBAE40"/>
          </p15:clr>
        </p15:guide>
        <p15:guide id="2" orient="horz" pos="1362">
          <p15:clr>
            <a:srgbClr val="FBAE40"/>
          </p15:clr>
        </p15:guide>
        <p15:guide id="3" orient="horz" pos="1782">
          <p15:clr>
            <a:srgbClr val="FBAE40"/>
          </p15:clr>
        </p15:guide>
        <p15:guide id="4" pos="308">
          <p15:clr>
            <a:srgbClr val="FBAE40"/>
          </p15:clr>
        </p15:guide>
        <p15:guide id="5" pos="7380">
          <p15:clr>
            <a:srgbClr val="FBAE40"/>
          </p15:clr>
        </p15:guide>
        <p15:guide id="6" orient="horz" pos="1353">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5_Kapiteltrenner">
    <p:spTree>
      <p:nvGrpSpPr>
        <p:cNvPr id="1" name=""/>
        <p:cNvGrpSpPr/>
        <p:nvPr/>
      </p:nvGrpSpPr>
      <p:grpSpPr>
        <a:xfrm>
          <a:off x="0" y="0"/>
          <a:ext cx="0" cy="0"/>
          <a:chOff x="0" y="0"/>
          <a:chExt cx="0" cy="0"/>
        </a:xfrm>
      </p:grpSpPr>
      <p:pic>
        <p:nvPicPr>
          <p:cNvPr id="5" name="Grafik 4"/>
          <p:cNvPicPr>
            <a:picLocks noChangeAspect="1"/>
          </p:cNvPicPr>
          <p:nvPr userDrawn="1"/>
        </p:nvPicPr>
        <p:blipFill rotWithShape="1">
          <a:blip r:embed="rId2" cstate="print">
            <a:extLst>
              <a:ext uri="{28A0092B-C50C-407E-A947-70E740481C1C}">
                <a14:useLocalDpi xmlns:a14="http://schemas.microsoft.com/office/drawing/2010/main" val="0"/>
              </a:ext>
            </a:extLst>
          </a:blip>
          <a:srcRect l="118" t="22811" r="-118" b="602"/>
          <a:stretch/>
        </p:blipFill>
        <p:spPr>
          <a:xfrm>
            <a:off x="0" y="0"/>
            <a:ext cx="12192000" cy="6270171"/>
          </a:xfrm>
          <a:prstGeom prst="rect">
            <a:avLst/>
          </a:prstGeom>
        </p:spPr>
      </p:pic>
      <p:sp>
        <p:nvSpPr>
          <p:cNvPr id="2" name="Titel 1"/>
          <p:cNvSpPr>
            <a:spLocks noGrp="1"/>
          </p:cNvSpPr>
          <p:nvPr>
            <p:ph type="title" hasCustomPrompt="1"/>
          </p:nvPr>
        </p:nvSpPr>
        <p:spPr>
          <a:xfrm>
            <a:off x="1" y="1112948"/>
            <a:ext cx="3479800" cy="1033544"/>
          </a:xfrm>
        </p:spPr>
        <p:txBody>
          <a:bodyPr lIns="471600" tIns="35996" rIns="471600" bIns="0" anchor="b"/>
          <a:lstStyle>
            <a:lvl1pPr>
              <a:lnSpc>
                <a:spcPct val="90000"/>
              </a:lnSpc>
              <a:spcAft>
                <a:spcPts val="600"/>
              </a:spcAft>
              <a:defRPr sz="7200">
                <a:solidFill>
                  <a:schemeClr val="bg2"/>
                </a:solidFill>
              </a:defRPr>
            </a:lvl1pPr>
          </a:lstStyle>
          <a:p>
            <a:r>
              <a:rPr lang="de-DE" dirty="0"/>
              <a:t>01</a:t>
            </a:r>
          </a:p>
        </p:txBody>
      </p:sp>
      <p:sp>
        <p:nvSpPr>
          <p:cNvPr id="3" name="Textplatzhalter 2"/>
          <p:cNvSpPr>
            <a:spLocks noGrp="1"/>
          </p:cNvSpPr>
          <p:nvPr>
            <p:ph type="body" idx="1" hasCustomPrompt="1"/>
          </p:nvPr>
        </p:nvSpPr>
        <p:spPr>
          <a:xfrm>
            <a:off x="0" y="2163672"/>
            <a:ext cx="12201525" cy="663053"/>
          </a:xfrm>
          <a:prstGeom prst="rect">
            <a:avLst/>
          </a:prstGeom>
        </p:spPr>
        <p:txBody>
          <a:bodyPr lIns="471600" tIns="35996" rIns="471600" bIns="0"/>
          <a:lstStyle>
            <a:lvl1pPr marL="0" indent="0">
              <a:lnSpc>
                <a:spcPct val="93000"/>
              </a:lnSpc>
              <a:buNone/>
              <a:defRPr sz="4000" b="1" cap="all" baseline="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ERGEBNISSE</a:t>
            </a:r>
          </a:p>
        </p:txBody>
      </p:sp>
    </p:spTree>
    <p:extLst>
      <p:ext uri="{BB962C8B-B14F-4D97-AF65-F5344CB8AC3E}">
        <p14:creationId xmlns:p14="http://schemas.microsoft.com/office/powerpoint/2010/main" val="2775776263"/>
      </p:ext>
    </p:extLst>
  </p:cSld>
  <p:clrMapOvr>
    <a:masterClrMapping/>
  </p:clrMapOvr>
  <p:hf hdr="0" dt="0"/>
  <p:extLst>
    <p:ext uri="{DCECCB84-F9BA-43D5-87BE-67443E8EF086}">
      <p15:sldGuideLst xmlns:p15="http://schemas.microsoft.com/office/powerpoint/2012/main">
        <p15:guide id="1" orient="horz" pos="701">
          <p15:clr>
            <a:srgbClr val="FBAE40"/>
          </p15:clr>
        </p15:guide>
        <p15:guide id="2" orient="horz" pos="1362">
          <p15:clr>
            <a:srgbClr val="FBAE40"/>
          </p15:clr>
        </p15:guide>
        <p15:guide id="3" orient="horz" pos="1782">
          <p15:clr>
            <a:srgbClr val="FBAE40"/>
          </p15:clr>
        </p15:guide>
        <p15:guide id="4" pos="308">
          <p15:clr>
            <a:srgbClr val="FBAE40"/>
          </p15:clr>
        </p15:guide>
        <p15:guide id="5" pos="7380">
          <p15:clr>
            <a:srgbClr val="FBAE40"/>
          </p15:clr>
        </p15:guide>
        <p15:guide id="6" orient="horz" pos="1353">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3_Kapiteltrenner">
    <p:spTree>
      <p:nvGrpSpPr>
        <p:cNvPr id="1" name=""/>
        <p:cNvGrpSpPr/>
        <p:nvPr/>
      </p:nvGrpSpPr>
      <p:grpSpPr>
        <a:xfrm>
          <a:off x="0" y="0"/>
          <a:ext cx="0" cy="0"/>
          <a:chOff x="0" y="0"/>
          <a:chExt cx="0" cy="0"/>
        </a:xfrm>
      </p:grpSpPr>
      <p:pic>
        <p:nvPicPr>
          <p:cNvPr id="5" name="Grafik 4"/>
          <p:cNvPicPr>
            <a:picLocks noChangeAspect="1"/>
          </p:cNvPicPr>
          <p:nvPr userDrawn="1"/>
        </p:nvPicPr>
        <p:blipFill rotWithShape="1">
          <a:blip r:embed="rId2" cstate="print">
            <a:extLst>
              <a:ext uri="{28A0092B-C50C-407E-A947-70E740481C1C}">
                <a14:useLocalDpi xmlns:a14="http://schemas.microsoft.com/office/drawing/2010/main" val="0"/>
              </a:ext>
            </a:extLst>
          </a:blip>
          <a:srcRect l="1469" t="22668" r="1470" b="1"/>
          <a:stretch/>
        </p:blipFill>
        <p:spPr>
          <a:xfrm>
            <a:off x="12700" y="-12700"/>
            <a:ext cx="12166600" cy="6467221"/>
          </a:xfrm>
          <a:prstGeom prst="rect">
            <a:avLst/>
          </a:prstGeom>
        </p:spPr>
      </p:pic>
      <p:sp>
        <p:nvSpPr>
          <p:cNvPr id="2" name="Titel 1"/>
          <p:cNvSpPr>
            <a:spLocks noGrp="1"/>
          </p:cNvSpPr>
          <p:nvPr>
            <p:ph type="title" hasCustomPrompt="1"/>
          </p:nvPr>
        </p:nvSpPr>
        <p:spPr>
          <a:xfrm>
            <a:off x="1" y="1112948"/>
            <a:ext cx="3479800" cy="1033544"/>
          </a:xfrm>
        </p:spPr>
        <p:txBody>
          <a:bodyPr lIns="471600" tIns="35996" rIns="471600" bIns="0" anchor="b"/>
          <a:lstStyle>
            <a:lvl1pPr>
              <a:lnSpc>
                <a:spcPct val="90000"/>
              </a:lnSpc>
              <a:spcAft>
                <a:spcPts val="600"/>
              </a:spcAft>
              <a:defRPr sz="7200">
                <a:solidFill>
                  <a:schemeClr val="bg2"/>
                </a:solidFill>
              </a:defRPr>
            </a:lvl1pPr>
          </a:lstStyle>
          <a:p>
            <a:r>
              <a:rPr lang="de-DE" dirty="0"/>
              <a:t>01</a:t>
            </a:r>
          </a:p>
        </p:txBody>
      </p:sp>
      <p:sp>
        <p:nvSpPr>
          <p:cNvPr id="3" name="Textplatzhalter 2"/>
          <p:cNvSpPr>
            <a:spLocks noGrp="1"/>
          </p:cNvSpPr>
          <p:nvPr>
            <p:ph type="body" idx="1" hasCustomPrompt="1"/>
          </p:nvPr>
        </p:nvSpPr>
        <p:spPr>
          <a:xfrm>
            <a:off x="0" y="2163672"/>
            <a:ext cx="12201525" cy="663053"/>
          </a:xfrm>
          <a:prstGeom prst="rect">
            <a:avLst/>
          </a:prstGeom>
        </p:spPr>
        <p:txBody>
          <a:bodyPr lIns="471600" tIns="35996" rIns="471600" bIns="0"/>
          <a:lstStyle>
            <a:lvl1pPr marL="0" indent="0">
              <a:lnSpc>
                <a:spcPct val="93000"/>
              </a:lnSpc>
              <a:buNone/>
              <a:defRPr sz="4000" b="1" cap="all" baseline="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ERGEBNISSE</a:t>
            </a:r>
          </a:p>
        </p:txBody>
      </p:sp>
    </p:spTree>
    <p:extLst>
      <p:ext uri="{BB962C8B-B14F-4D97-AF65-F5344CB8AC3E}">
        <p14:creationId xmlns:p14="http://schemas.microsoft.com/office/powerpoint/2010/main" val="1530699759"/>
      </p:ext>
    </p:extLst>
  </p:cSld>
  <p:clrMapOvr>
    <a:masterClrMapping/>
  </p:clrMapOvr>
  <p:hf hdr="0" dt="0"/>
  <p:extLst>
    <p:ext uri="{DCECCB84-F9BA-43D5-87BE-67443E8EF086}">
      <p15:sldGuideLst xmlns:p15="http://schemas.microsoft.com/office/powerpoint/2012/main">
        <p15:guide id="1" orient="horz" pos="701">
          <p15:clr>
            <a:srgbClr val="FBAE40"/>
          </p15:clr>
        </p15:guide>
        <p15:guide id="2" orient="horz" pos="1362">
          <p15:clr>
            <a:srgbClr val="FBAE40"/>
          </p15:clr>
        </p15:guide>
        <p15:guide id="3" orient="horz" pos="1782">
          <p15:clr>
            <a:srgbClr val="FBAE40"/>
          </p15:clr>
        </p15:guide>
        <p15:guide id="4" pos="308">
          <p15:clr>
            <a:srgbClr val="FBAE40"/>
          </p15:clr>
        </p15:guide>
        <p15:guide id="5" pos="7380">
          <p15:clr>
            <a:srgbClr val="FBAE40"/>
          </p15:clr>
        </p15:guide>
        <p15:guide id="6" orient="horz" pos="13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4_Kapiteltrenner">
    <p:spTree>
      <p:nvGrpSpPr>
        <p:cNvPr id="1" name=""/>
        <p:cNvGrpSpPr/>
        <p:nvPr/>
      </p:nvGrpSpPr>
      <p:grpSpPr>
        <a:xfrm>
          <a:off x="0" y="0"/>
          <a:ext cx="0" cy="0"/>
          <a:chOff x="0" y="0"/>
          <a:chExt cx="0" cy="0"/>
        </a:xfrm>
      </p:grpSpPr>
      <p:pic>
        <p:nvPicPr>
          <p:cNvPr id="4" name="Grafik 3"/>
          <p:cNvPicPr>
            <a:picLocks noChangeAspect="1"/>
          </p:cNvPicPr>
          <p:nvPr userDrawn="1"/>
        </p:nvPicPr>
        <p:blipFill rotWithShape="1">
          <a:blip r:embed="rId2" cstate="print">
            <a:extLst>
              <a:ext uri="{28A0092B-C50C-407E-A947-70E740481C1C}">
                <a14:useLocalDpi xmlns:a14="http://schemas.microsoft.com/office/drawing/2010/main" val="0"/>
              </a:ext>
            </a:extLst>
          </a:blip>
          <a:srcRect l="1436" t="13884" r="-103" b="14382"/>
          <a:stretch/>
        </p:blipFill>
        <p:spPr>
          <a:xfrm>
            <a:off x="0" y="-12700"/>
            <a:ext cx="12204700" cy="6299200"/>
          </a:xfrm>
          <a:prstGeom prst="rect">
            <a:avLst/>
          </a:prstGeom>
        </p:spPr>
      </p:pic>
      <p:sp>
        <p:nvSpPr>
          <p:cNvPr id="2" name="Titel 1"/>
          <p:cNvSpPr>
            <a:spLocks noGrp="1"/>
          </p:cNvSpPr>
          <p:nvPr>
            <p:ph type="title" hasCustomPrompt="1"/>
          </p:nvPr>
        </p:nvSpPr>
        <p:spPr>
          <a:xfrm>
            <a:off x="1" y="1112948"/>
            <a:ext cx="3479800" cy="1033544"/>
          </a:xfrm>
        </p:spPr>
        <p:txBody>
          <a:bodyPr lIns="471600" tIns="35996" rIns="471600" bIns="0" anchor="b"/>
          <a:lstStyle>
            <a:lvl1pPr>
              <a:lnSpc>
                <a:spcPct val="90000"/>
              </a:lnSpc>
              <a:spcAft>
                <a:spcPts val="600"/>
              </a:spcAft>
              <a:defRPr sz="7200">
                <a:solidFill>
                  <a:schemeClr val="bg1"/>
                </a:solidFill>
              </a:defRPr>
            </a:lvl1pPr>
          </a:lstStyle>
          <a:p>
            <a:r>
              <a:rPr lang="de-DE" dirty="0"/>
              <a:t>01</a:t>
            </a:r>
          </a:p>
        </p:txBody>
      </p:sp>
      <p:sp>
        <p:nvSpPr>
          <p:cNvPr id="3" name="Textplatzhalter 2"/>
          <p:cNvSpPr>
            <a:spLocks noGrp="1"/>
          </p:cNvSpPr>
          <p:nvPr>
            <p:ph type="body" idx="1" hasCustomPrompt="1"/>
          </p:nvPr>
        </p:nvSpPr>
        <p:spPr>
          <a:xfrm>
            <a:off x="0" y="2163672"/>
            <a:ext cx="12201525" cy="663053"/>
          </a:xfrm>
          <a:prstGeom prst="rect">
            <a:avLst/>
          </a:prstGeom>
        </p:spPr>
        <p:txBody>
          <a:bodyPr lIns="471600" tIns="35996" rIns="471600" bIns="0"/>
          <a:lstStyle>
            <a:lvl1pPr marL="0" indent="0">
              <a:lnSpc>
                <a:spcPct val="93000"/>
              </a:lnSpc>
              <a:buNone/>
              <a:defRPr sz="4000" b="1" cap="all"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ERGEBNISSE</a:t>
            </a:r>
          </a:p>
        </p:txBody>
      </p:sp>
    </p:spTree>
    <p:extLst>
      <p:ext uri="{BB962C8B-B14F-4D97-AF65-F5344CB8AC3E}">
        <p14:creationId xmlns:p14="http://schemas.microsoft.com/office/powerpoint/2010/main" val="2101875649"/>
      </p:ext>
    </p:extLst>
  </p:cSld>
  <p:clrMapOvr>
    <a:masterClrMapping/>
  </p:clrMapOvr>
  <p:hf hdr="0" dt="0"/>
  <p:extLst>
    <p:ext uri="{DCECCB84-F9BA-43D5-87BE-67443E8EF086}">
      <p15:sldGuideLst xmlns:p15="http://schemas.microsoft.com/office/powerpoint/2012/main">
        <p15:guide id="1" orient="horz" pos="701">
          <p15:clr>
            <a:srgbClr val="FBAE40"/>
          </p15:clr>
        </p15:guide>
        <p15:guide id="2" orient="horz" pos="1362">
          <p15:clr>
            <a:srgbClr val="FBAE40"/>
          </p15:clr>
        </p15:guide>
        <p15:guide id="3" orient="horz" pos="1782">
          <p15:clr>
            <a:srgbClr val="FBAE40"/>
          </p15:clr>
        </p15:guide>
        <p15:guide id="4" pos="308">
          <p15:clr>
            <a:srgbClr val="FBAE40"/>
          </p15:clr>
        </p15:guide>
        <p15:guide id="5" pos="7380">
          <p15:clr>
            <a:srgbClr val="FBAE40"/>
          </p15:clr>
        </p15:guide>
        <p15:guide id="6" orient="horz" pos="13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6_Kapiteltrenner">
    <p:spTree>
      <p:nvGrpSpPr>
        <p:cNvPr id="1" name=""/>
        <p:cNvGrpSpPr/>
        <p:nvPr/>
      </p:nvGrpSpPr>
      <p:grpSpPr>
        <a:xfrm>
          <a:off x="0" y="0"/>
          <a:ext cx="0" cy="0"/>
          <a:chOff x="0" y="0"/>
          <a:chExt cx="0" cy="0"/>
        </a:xfrm>
      </p:grpSpPr>
      <p:pic>
        <p:nvPicPr>
          <p:cNvPr id="6" name="Grafik 5"/>
          <p:cNvPicPr>
            <a:picLocks noChangeAspect="1"/>
          </p:cNvPicPr>
          <p:nvPr userDrawn="1"/>
        </p:nvPicPr>
        <p:blipFill rotWithShape="1">
          <a:blip r:embed="rId2" cstate="print">
            <a:extLst>
              <a:ext uri="{28A0092B-C50C-407E-A947-70E740481C1C}">
                <a14:useLocalDpi xmlns:a14="http://schemas.microsoft.com/office/drawing/2010/main" val="0"/>
              </a:ext>
            </a:extLst>
          </a:blip>
          <a:srcRect l="1" t="18868" r="69" b="3795"/>
          <a:stretch/>
        </p:blipFill>
        <p:spPr>
          <a:xfrm>
            <a:off x="0" y="1"/>
            <a:ext cx="12225868" cy="6299200"/>
          </a:xfrm>
          <a:prstGeom prst="rect">
            <a:avLst/>
          </a:prstGeom>
        </p:spPr>
      </p:pic>
      <p:sp>
        <p:nvSpPr>
          <p:cNvPr id="2" name="Titel 1"/>
          <p:cNvSpPr>
            <a:spLocks noGrp="1"/>
          </p:cNvSpPr>
          <p:nvPr>
            <p:ph type="title" hasCustomPrompt="1"/>
          </p:nvPr>
        </p:nvSpPr>
        <p:spPr>
          <a:xfrm>
            <a:off x="1" y="1112948"/>
            <a:ext cx="3479800" cy="1033544"/>
          </a:xfrm>
        </p:spPr>
        <p:txBody>
          <a:bodyPr lIns="471600" tIns="35996" rIns="471600" bIns="0" anchor="b"/>
          <a:lstStyle>
            <a:lvl1pPr>
              <a:lnSpc>
                <a:spcPct val="90000"/>
              </a:lnSpc>
              <a:spcAft>
                <a:spcPts val="600"/>
              </a:spcAft>
              <a:defRPr sz="7200">
                <a:solidFill>
                  <a:schemeClr val="bg1"/>
                </a:solidFill>
              </a:defRPr>
            </a:lvl1pPr>
          </a:lstStyle>
          <a:p>
            <a:r>
              <a:rPr lang="de-DE" dirty="0"/>
              <a:t>01</a:t>
            </a:r>
          </a:p>
        </p:txBody>
      </p:sp>
      <p:sp>
        <p:nvSpPr>
          <p:cNvPr id="3" name="Textplatzhalter 2"/>
          <p:cNvSpPr>
            <a:spLocks noGrp="1"/>
          </p:cNvSpPr>
          <p:nvPr>
            <p:ph type="body" idx="1" hasCustomPrompt="1"/>
          </p:nvPr>
        </p:nvSpPr>
        <p:spPr>
          <a:xfrm>
            <a:off x="0" y="2163672"/>
            <a:ext cx="12201525" cy="663053"/>
          </a:xfrm>
          <a:prstGeom prst="rect">
            <a:avLst/>
          </a:prstGeom>
        </p:spPr>
        <p:txBody>
          <a:bodyPr lIns="471600" tIns="35996" rIns="471600" bIns="0"/>
          <a:lstStyle>
            <a:lvl1pPr marL="0" indent="0">
              <a:lnSpc>
                <a:spcPct val="93000"/>
              </a:lnSpc>
              <a:buNone/>
              <a:defRPr sz="4000" b="1" cap="all"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ERGEBNISSE</a:t>
            </a:r>
          </a:p>
        </p:txBody>
      </p:sp>
    </p:spTree>
    <p:extLst>
      <p:ext uri="{BB962C8B-B14F-4D97-AF65-F5344CB8AC3E}">
        <p14:creationId xmlns:p14="http://schemas.microsoft.com/office/powerpoint/2010/main" val="408654104"/>
      </p:ext>
    </p:extLst>
  </p:cSld>
  <p:clrMapOvr>
    <a:masterClrMapping/>
  </p:clrMapOvr>
  <p:hf hdr="0" dt="0"/>
  <p:extLst>
    <p:ext uri="{DCECCB84-F9BA-43D5-87BE-67443E8EF086}">
      <p15:sldGuideLst xmlns:p15="http://schemas.microsoft.com/office/powerpoint/2012/main">
        <p15:guide id="1" orient="horz" pos="701">
          <p15:clr>
            <a:srgbClr val="FBAE40"/>
          </p15:clr>
        </p15:guide>
        <p15:guide id="2" orient="horz" pos="1362">
          <p15:clr>
            <a:srgbClr val="FBAE40"/>
          </p15:clr>
        </p15:guide>
        <p15:guide id="3" orient="horz" pos="1782">
          <p15:clr>
            <a:srgbClr val="FBAE40"/>
          </p15:clr>
        </p15:guide>
        <p15:guide id="4" pos="308">
          <p15:clr>
            <a:srgbClr val="FBAE40"/>
          </p15:clr>
        </p15:guide>
        <p15:guide id="5" pos="7380">
          <p15:clr>
            <a:srgbClr val="FBAE40"/>
          </p15:clr>
        </p15:guide>
        <p15:guide id="6" orient="horz" pos="135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ags" Target="../tags/tag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 Id="rId35"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32"/>
            </p:custDataLst>
            <p:extLst>
              <p:ext uri="{D42A27DB-BD31-4B8C-83A1-F6EECF244321}">
                <p14:modId xmlns:p14="http://schemas.microsoft.com/office/powerpoint/2010/main" val="24224251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66" name="think-cell Folie" r:id="rId35" imgW="270" imgH="270" progId="TCLayout.ActiveDocument.1">
                  <p:embed/>
                </p:oleObj>
              </mc:Choice>
              <mc:Fallback>
                <p:oleObj name="think-cell Folie" r:id="rId35" imgW="270" imgH="270" progId="TCLayout.ActiveDocument.1">
                  <p:embed/>
                  <p:pic>
                    <p:nvPicPr>
                      <p:cNvPr id="0" name=""/>
                      <p:cNvPicPr/>
                      <p:nvPr/>
                    </p:nvPicPr>
                    <p:blipFill>
                      <a:blip r:embed="rId36"/>
                      <a:stretch>
                        <a:fillRect/>
                      </a:stretch>
                    </p:blipFill>
                    <p:spPr>
                      <a:xfrm>
                        <a:off x="1588" y="1588"/>
                        <a:ext cx="1587" cy="1587"/>
                      </a:xfrm>
                      <a:prstGeom prst="rect">
                        <a:avLst/>
                      </a:prstGeom>
                    </p:spPr>
                  </p:pic>
                </p:oleObj>
              </mc:Fallback>
            </mc:AlternateContent>
          </a:graphicData>
        </a:graphic>
      </p:graphicFrame>
      <p:sp>
        <p:nvSpPr>
          <p:cNvPr id="3" name="Rechteck 2" hidden="1">
            <a:extLst>
              <a:ext uri="{FF2B5EF4-FFF2-40B4-BE49-F238E27FC236}">
                <a16:creationId xmlns:a16="http://schemas.microsoft.com/office/drawing/2014/main" id="{B4072CA8-2CA4-4C54-8AF5-C3A1B0BE7375}"/>
              </a:ext>
            </a:extLst>
          </p:cNvPr>
          <p:cNvSpPr/>
          <p:nvPr userDrawn="1">
            <p:custDataLst>
              <p:tags r:id="rId33"/>
            </p:custDataLst>
          </p:nvPr>
        </p:nvSpPr>
        <p:spPr>
          <a:xfrm>
            <a:off x="0" y="0"/>
            <a:ext cx="158750" cy="158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3000"/>
              </a:lnSpc>
              <a:spcBef>
                <a:spcPct val="0"/>
              </a:spcBef>
              <a:spcAft>
                <a:spcPct val="0"/>
              </a:spcAft>
            </a:pPr>
            <a:endParaRPr lang="de-DE" sz="2600" b="1" i="0" baseline="0" dirty="0">
              <a:solidFill>
                <a:schemeClr val="tx1"/>
              </a:solidFill>
              <a:latin typeface="BMW Group Condensed" panose="020B0606020202020204" pitchFamily="34" charset="0"/>
              <a:ea typeface="+mj-ea"/>
              <a:cs typeface="+mj-cs"/>
              <a:sym typeface="BMW Group Condensed" panose="020B0606020202020204" pitchFamily="34" charset="0"/>
            </a:endParaRPr>
          </a:p>
        </p:txBody>
      </p:sp>
      <p:sp>
        <p:nvSpPr>
          <p:cNvPr id="2" name="Titelplatzhalter 1"/>
          <p:cNvSpPr>
            <a:spLocks noGrp="1"/>
          </p:cNvSpPr>
          <p:nvPr>
            <p:ph type="title"/>
          </p:nvPr>
        </p:nvSpPr>
        <p:spPr>
          <a:xfrm>
            <a:off x="488947" y="347184"/>
            <a:ext cx="11224684" cy="701474"/>
          </a:xfrm>
          <a:prstGeom prst="rect">
            <a:avLst/>
          </a:prstGeom>
        </p:spPr>
        <p:txBody>
          <a:bodyPr vert="horz" lIns="0" tIns="0" rIns="0" bIns="0" rtlCol="0" anchor="t" anchorCtr="0">
            <a:noAutofit/>
          </a:bodyPr>
          <a:lstStyle/>
          <a:p>
            <a:r>
              <a:rPr lang="de-DE" dirty="0"/>
              <a:t>Titelmasterformat durch Klicken bearbeiten</a:t>
            </a:r>
          </a:p>
        </p:txBody>
      </p:sp>
      <p:cxnSp>
        <p:nvCxnSpPr>
          <p:cNvPr id="7" name="Gerade Verbindung 81"/>
          <p:cNvCxnSpPr/>
          <p:nvPr userDrawn="1"/>
        </p:nvCxnSpPr>
        <p:spPr>
          <a:xfrm>
            <a:off x="-1" y="6298735"/>
            <a:ext cx="12192001" cy="0"/>
          </a:xfrm>
          <a:prstGeom prst="line">
            <a:avLst/>
          </a:prstGeom>
          <a:ln w="12700">
            <a:solidFill>
              <a:schemeClr val="tx1">
                <a:alpha val="25000"/>
              </a:schemeClr>
            </a:solidFill>
          </a:ln>
          <a:effectLst/>
        </p:spPr>
        <p:style>
          <a:lnRef idx="2">
            <a:schemeClr val="accent1"/>
          </a:lnRef>
          <a:fillRef idx="0">
            <a:schemeClr val="accent1"/>
          </a:fillRef>
          <a:effectRef idx="1">
            <a:schemeClr val="accent1"/>
          </a:effectRef>
          <a:fontRef idx="minor">
            <a:schemeClr val="tx1"/>
          </a:fontRef>
        </p:style>
      </p:cxnSp>
      <p:sp>
        <p:nvSpPr>
          <p:cNvPr id="8" name="Textplatzhalter 7"/>
          <p:cNvSpPr>
            <a:spLocks noGrp="1"/>
          </p:cNvSpPr>
          <p:nvPr>
            <p:ph type="body" idx="1"/>
          </p:nvPr>
        </p:nvSpPr>
        <p:spPr>
          <a:xfrm>
            <a:off x="488947" y="1413933"/>
            <a:ext cx="11224684" cy="4707467"/>
          </a:xfrm>
          <a:prstGeom prst="rect">
            <a:avLst/>
          </a:prstGeom>
        </p:spPr>
        <p:txBody>
          <a:bodyPr vert="horz" lIns="0"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empower - DO NOT DELETE!!!" hidden="1"/>
          <p:cNvSpPr/>
          <p:nvPr userDrawn="1">
            <p:custDataLst>
              <p:tags r:id="rId34"/>
            </p:custDataLst>
          </p:nvPr>
        </p:nvSpPr>
        <p:spPr>
          <a:xfrm>
            <a:off x="0" y="0"/>
            <a:ext cx="0" cy="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lvl="0" algn="l"/>
            <a:endParaRPr lang="de-DE" dirty="0">
              <a:solidFill>
                <a:schemeClr val="tx1"/>
              </a:solidFill>
            </a:endParaRPr>
          </a:p>
        </p:txBody>
      </p:sp>
      <p:sp>
        <p:nvSpPr>
          <p:cNvPr id="10" name="SeitenzahlAU1">
            <a:extLst>
              <a:ext uri="{FF2B5EF4-FFF2-40B4-BE49-F238E27FC236}">
                <a16:creationId xmlns:a16="http://schemas.microsoft.com/office/drawing/2014/main" id="{97FAE798-CEE4-45BD-9072-53C43AFE5172}"/>
              </a:ext>
            </a:extLst>
          </p:cNvPr>
          <p:cNvSpPr/>
          <p:nvPr userDrawn="1"/>
        </p:nvSpPr>
        <p:spPr>
          <a:xfrm>
            <a:off x="10960100" y="6413500"/>
            <a:ext cx="762000" cy="366776"/>
          </a:xfrm>
          <a:prstGeom prst="rect">
            <a:avLst/>
          </a:prstGeom>
          <a:noFill/>
          <a:ln>
            <a:noFill/>
          </a:ln>
          <a:extLst>
            <a:ext uri="{909E8E84-426E-40DD-AFC4-6F175D3DCCD1}">
              <a14:hiddenFill xmlns:a14="http://schemas.microsoft.com/office/drawing/2010/main">
                <a:solidFill>
                  <a:schemeClr val="bg1">
                    <a:lumMod val="8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r"/>
            <a:r>
              <a:rPr lang="de-DE" sz="800">
                <a:solidFill>
                  <a:srgbClr val="000000"/>
                </a:solidFill>
              </a:rPr>
              <a:t>Seite </a:t>
            </a:r>
            <a:fld id="{13EADCD7-5958-46D5-9257-6B99F6E48D58}" type="slidenum">
              <a:rPr lang="de-DE" sz="800" smtClean="0">
                <a:solidFill>
                  <a:srgbClr val="000000"/>
                </a:solidFill>
              </a:rPr>
              <a:pPr algn="r"/>
              <a:t>‹Nr.›</a:t>
            </a:fld>
            <a:endParaRPr lang="de-DE" sz="800" dirty="0">
              <a:solidFill>
                <a:srgbClr val="000000"/>
              </a:solidFill>
            </a:endParaRPr>
          </a:p>
        </p:txBody>
      </p:sp>
      <p:sp>
        <p:nvSpPr>
          <p:cNvPr id="9" name="FußzeileAU1"/>
          <p:cNvSpPr txBox="1">
            <a:spLocks/>
          </p:cNvSpPr>
          <p:nvPr userDrawn="1"/>
        </p:nvSpPr>
        <p:spPr>
          <a:xfrm>
            <a:off x="482600" y="6413500"/>
            <a:ext cx="2234964" cy="366776"/>
          </a:xfrm>
          <a:prstGeom prst="rect">
            <a:avLst/>
          </a:prstGeom>
          <a:noFill/>
        </p:spPr>
        <p:txBody>
          <a:bodyPr wrap="square" lIns="0" tIns="0" rIns="0" bIns="0" rtlCol="0" anchor="ctr" anchorCtr="0">
            <a:noAutofit/>
          </a:bodyPr>
          <a:lstStyle/>
          <a:p>
            <a:r>
              <a:rPr lang="de-DE" sz="800" dirty="0"/>
              <a:t>© </a:t>
            </a:r>
            <a:r>
              <a:rPr lang="de-DE" sz="800" dirty="0" err="1"/>
              <a:t>strategiepilot</a:t>
            </a:r>
            <a:r>
              <a:rPr lang="de-DE" sz="800" dirty="0"/>
              <a:t> – </a:t>
            </a:r>
            <a:r>
              <a:rPr lang="de-DE" sz="800" dirty="0" err="1"/>
              <a:t>andreas</a:t>
            </a:r>
            <a:r>
              <a:rPr lang="de-DE" sz="800" dirty="0"/>
              <a:t> </a:t>
            </a:r>
            <a:r>
              <a:rPr lang="de-DE" sz="800" dirty="0" err="1"/>
              <a:t>barth</a:t>
            </a:r>
            <a:r>
              <a:rPr lang="de-DE" sz="800" dirty="0"/>
              <a:t> </a:t>
            </a:r>
            <a:r>
              <a:rPr lang="de-DE" sz="800" dirty="0" err="1"/>
              <a:t>consulting</a:t>
            </a:r>
            <a:r>
              <a:rPr lang="de-DE" sz="800" dirty="0"/>
              <a:t> | 2020</a:t>
            </a:r>
          </a:p>
        </p:txBody>
      </p:sp>
    </p:spTree>
    <p:extLst>
      <p:ext uri="{BB962C8B-B14F-4D97-AF65-F5344CB8AC3E}">
        <p14:creationId xmlns:p14="http://schemas.microsoft.com/office/powerpoint/2010/main" val="2102418505"/>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1" r:id="rId3"/>
    <p:sldLayoutId id="2147483677" r:id="rId4"/>
    <p:sldLayoutId id="2147483678" r:id="rId5"/>
    <p:sldLayoutId id="2147483681" r:id="rId6"/>
    <p:sldLayoutId id="2147483679" r:id="rId7"/>
    <p:sldLayoutId id="2147483680" r:id="rId8"/>
    <p:sldLayoutId id="2147483682" r:id="rId9"/>
    <p:sldLayoutId id="2147483672" r:id="rId10"/>
    <p:sldLayoutId id="2147483662" r:id="rId11"/>
    <p:sldLayoutId id="2147483663" r:id="rId12"/>
    <p:sldLayoutId id="2147483664" r:id="rId13"/>
    <p:sldLayoutId id="2147483665" r:id="rId14"/>
    <p:sldLayoutId id="2147483661" r:id="rId15"/>
    <p:sldLayoutId id="2147483673" r:id="rId16"/>
    <p:sldLayoutId id="2147483674" r:id="rId17"/>
    <p:sldLayoutId id="2147483650" r:id="rId18"/>
    <p:sldLayoutId id="2147483657" r:id="rId19"/>
    <p:sldLayoutId id="2147483666" r:id="rId20"/>
    <p:sldLayoutId id="2147483658" r:id="rId21"/>
    <p:sldLayoutId id="2147483659" r:id="rId22"/>
    <p:sldLayoutId id="2147483660" r:id="rId23"/>
    <p:sldLayoutId id="2147483667" r:id="rId24"/>
    <p:sldLayoutId id="2147483668" r:id="rId25"/>
    <p:sldLayoutId id="2147483669" r:id="rId26"/>
    <p:sldLayoutId id="2147483670" r:id="rId27"/>
    <p:sldLayoutId id="2147483654" r:id="rId28"/>
    <p:sldLayoutId id="2147483671" r:id="rId29"/>
  </p:sldLayoutIdLst>
  <p:hf hdr="0" dt="0"/>
  <p:txStyles>
    <p:titleStyle>
      <a:lvl1pPr algn="l" defTabSz="914400" rtl="0" eaLnBrk="1" latinLnBrk="0" hangingPunct="1">
        <a:lnSpc>
          <a:spcPct val="93000"/>
        </a:lnSpc>
        <a:spcBef>
          <a:spcPct val="0"/>
        </a:spcBef>
        <a:buNone/>
        <a:defRPr sz="2600" b="1" kern="1200" cap="none" normalizeH="0" baseline="0">
          <a:solidFill>
            <a:srgbClr val="1160AC"/>
          </a:solidFill>
          <a:latin typeface="+mj-lt"/>
          <a:ea typeface="+mj-ea"/>
          <a:cs typeface="+mj-cs"/>
        </a:defRPr>
      </a:lvl1pPr>
    </p:titleStyle>
    <p:bodyStyle>
      <a:lvl1pPr marL="190800" indent="-190800" algn="l" defTabSz="914400" rtl="0" eaLnBrk="1" latinLnBrk="0" hangingPunct="1">
        <a:lnSpc>
          <a:spcPct val="93000"/>
        </a:lnSpc>
        <a:spcBef>
          <a:spcPts val="0"/>
        </a:spcBef>
        <a:spcAft>
          <a:spcPts val="600"/>
        </a:spcAft>
        <a:buClr>
          <a:srgbClr val="7F7F7F"/>
        </a:buClr>
        <a:buFont typeface="Wingdings" panose="05000000000000000000" pitchFamily="2" charset="2"/>
        <a:buChar char="§"/>
        <a:defRPr sz="1800" kern="1200">
          <a:solidFill>
            <a:srgbClr val="000000"/>
          </a:solidFill>
          <a:latin typeface="+mn-lt"/>
          <a:ea typeface="+mn-ea"/>
          <a:cs typeface="+mn-cs"/>
        </a:defRPr>
      </a:lvl1pPr>
      <a:lvl2pPr marL="3816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rgbClr val="000000"/>
          </a:solidFill>
          <a:latin typeface="+mn-lt"/>
          <a:ea typeface="+mn-ea"/>
          <a:cs typeface="+mn-cs"/>
        </a:defRPr>
      </a:lvl2pPr>
      <a:lvl3pPr marL="5724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rgbClr val="000000"/>
          </a:solidFill>
          <a:latin typeface="+mn-lt"/>
          <a:ea typeface="+mn-ea"/>
          <a:cs typeface="+mn-cs"/>
        </a:defRPr>
      </a:lvl3pPr>
      <a:lvl4pPr marL="7632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rgbClr val="000000"/>
          </a:solidFill>
          <a:latin typeface="+mn-lt"/>
          <a:ea typeface="+mn-ea"/>
          <a:cs typeface="+mn-cs"/>
        </a:defRPr>
      </a:lvl4pPr>
      <a:lvl5pPr marL="9540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18.xml"/><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18.xml"/><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18.xml"/><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18.xml"/><Relationship Id="rId5" Type="http://schemas.openxmlformats.org/officeDocument/2006/relationships/image" Target="../media/image65.png"/><Relationship Id="rId4" Type="http://schemas.openxmlformats.org/officeDocument/2006/relationships/image" Target="../media/image640.png"/></Relationships>
</file>

<file path=ppt/slides/_rels/slide2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2.png"/><Relationship Id="rId7"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18.xml"/><Relationship Id="rId6" Type="http://schemas.openxmlformats.org/officeDocument/2006/relationships/image" Target="../media/image66.png"/><Relationship Id="rId5" Type="http://schemas.openxmlformats.org/officeDocument/2006/relationships/image" Target="../media/image65.emf"/><Relationship Id="rId10" Type="http://schemas.openxmlformats.org/officeDocument/2006/relationships/image" Target="../media/image70.png"/><Relationship Id="rId4" Type="http://schemas.openxmlformats.org/officeDocument/2006/relationships/image" Target="../media/image63.png"/><Relationship Id="rId9" Type="http://schemas.openxmlformats.org/officeDocument/2006/relationships/image" Target="../media/image69.png"/></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9.xml"/><Relationship Id="rId1" Type="http://schemas.openxmlformats.org/officeDocument/2006/relationships/slideLayout" Target="../slideLayouts/slideLayout18.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3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0.xml"/><Relationship Id="rId1" Type="http://schemas.openxmlformats.org/officeDocument/2006/relationships/slideLayout" Target="../slideLayouts/slideLayout18.xml"/><Relationship Id="rId5" Type="http://schemas.openxmlformats.org/officeDocument/2006/relationships/image" Target="../media/image79.png"/><Relationship Id="rId4" Type="http://schemas.openxmlformats.org/officeDocument/2006/relationships/image" Target="../media/image78.png"/></Relationships>
</file>

<file path=ppt/slides/_rels/slide3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31.xml"/><Relationship Id="rId1" Type="http://schemas.openxmlformats.org/officeDocument/2006/relationships/slideLayout" Target="../slideLayouts/slideLayout18.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3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2.xml"/><Relationship Id="rId1" Type="http://schemas.openxmlformats.org/officeDocument/2006/relationships/slideLayout" Target="../slideLayouts/slideLayout18.xml"/><Relationship Id="rId5" Type="http://schemas.openxmlformats.org/officeDocument/2006/relationships/image" Target="../media/image90.png"/><Relationship Id="rId4" Type="http://schemas.openxmlformats.org/officeDocument/2006/relationships/image" Target="../media/image89.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18.xml"/><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diagramQuickStyle" Target="../diagrams/quickStyle2.xm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diagramLayout" Target="../diagrams/layout2.xml"/><Relationship Id="rId17" Type="http://schemas.openxmlformats.org/officeDocument/2006/relationships/image" Target="../media/image95.png"/><Relationship Id="rId2" Type="http://schemas.openxmlformats.org/officeDocument/2006/relationships/notesSlide" Target="../notesSlides/notesSlide34.xml"/><Relationship Id="rId16" Type="http://schemas.openxmlformats.org/officeDocument/2006/relationships/image" Target="../media/image94.png"/><Relationship Id="rId1" Type="http://schemas.openxmlformats.org/officeDocument/2006/relationships/slideLayout" Target="../slideLayouts/slideLayout18.xml"/><Relationship Id="rId6" Type="http://schemas.openxmlformats.org/officeDocument/2006/relationships/diagramColors" Target="../diagrams/colors1.xml"/><Relationship Id="rId11" Type="http://schemas.openxmlformats.org/officeDocument/2006/relationships/diagramData" Target="../diagrams/data2.xml"/><Relationship Id="rId5" Type="http://schemas.openxmlformats.org/officeDocument/2006/relationships/diagramQuickStyle" Target="../diagrams/quickStyle1.xml"/><Relationship Id="rId15" Type="http://schemas.microsoft.com/office/2007/relationships/diagramDrawing" Target="../diagrams/drawing2.xml"/><Relationship Id="rId10" Type="http://schemas.openxmlformats.org/officeDocument/2006/relationships/image" Target="../media/image93.png"/><Relationship Id="rId4" Type="http://schemas.openxmlformats.org/officeDocument/2006/relationships/diagramLayout" Target="../diagrams/layout1.xml"/><Relationship Id="rId9" Type="http://schemas.openxmlformats.org/officeDocument/2006/relationships/image" Target="../media/image92.png"/><Relationship Id="rId14" Type="http://schemas.openxmlformats.org/officeDocument/2006/relationships/diagramColors" Target="../diagrams/colors2.xml"/></Relationships>
</file>

<file path=ppt/slides/_rels/slide3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5.xml"/><Relationship Id="rId1" Type="http://schemas.openxmlformats.org/officeDocument/2006/relationships/slideLayout" Target="../slideLayouts/slideLayout18.xml"/><Relationship Id="rId4" Type="http://schemas.openxmlformats.org/officeDocument/2006/relationships/image" Target="../media/image97.png"/></Relationships>
</file>

<file path=ppt/slides/_rels/slide36.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diagramQuickStyle" Target="../diagrams/quickStyle4.xml"/><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diagramLayout" Target="../diagrams/layout4.xml"/><Relationship Id="rId17" Type="http://schemas.openxmlformats.org/officeDocument/2006/relationships/image" Target="../media/image95.png"/><Relationship Id="rId2" Type="http://schemas.openxmlformats.org/officeDocument/2006/relationships/notesSlide" Target="../notesSlides/notesSlide36.xml"/><Relationship Id="rId16" Type="http://schemas.openxmlformats.org/officeDocument/2006/relationships/image" Target="../media/image94.png"/><Relationship Id="rId1" Type="http://schemas.openxmlformats.org/officeDocument/2006/relationships/slideLayout" Target="../slideLayouts/slideLayout18.xml"/><Relationship Id="rId6" Type="http://schemas.openxmlformats.org/officeDocument/2006/relationships/diagramColors" Target="../diagrams/colors3.xml"/><Relationship Id="rId11" Type="http://schemas.openxmlformats.org/officeDocument/2006/relationships/diagramData" Target="../diagrams/data4.xml"/><Relationship Id="rId5" Type="http://schemas.openxmlformats.org/officeDocument/2006/relationships/diagramQuickStyle" Target="../diagrams/quickStyle3.xml"/><Relationship Id="rId15" Type="http://schemas.microsoft.com/office/2007/relationships/diagramDrawing" Target="../diagrams/drawing4.xml"/><Relationship Id="rId10" Type="http://schemas.openxmlformats.org/officeDocument/2006/relationships/image" Target="../media/image93.png"/><Relationship Id="rId4" Type="http://schemas.openxmlformats.org/officeDocument/2006/relationships/diagramLayout" Target="../diagrams/layout3.xml"/><Relationship Id="rId9" Type="http://schemas.openxmlformats.org/officeDocument/2006/relationships/image" Target="../media/image92.png"/><Relationship Id="rId14" Type="http://schemas.openxmlformats.org/officeDocument/2006/relationships/diagramColors" Target="../diagrams/colors4.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9.xml"/><Relationship Id="rId1" Type="http://schemas.openxmlformats.org/officeDocument/2006/relationships/slideLayout" Target="../slideLayouts/slideLayout18.xml"/><Relationship Id="rId4" Type="http://schemas.openxmlformats.org/officeDocument/2006/relationships/image" Target="../media/image99.png"/></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0.xml"/><Relationship Id="rId1" Type="http://schemas.openxmlformats.org/officeDocument/2006/relationships/slideLayout" Target="../slideLayouts/slideLayout18.xml"/><Relationship Id="rId5" Type="http://schemas.openxmlformats.org/officeDocument/2006/relationships/hyperlink" Target="http://jeffussing.com/wp-content/uploads/2018/03/Clustering.gif" TargetMode="External"/><Relationship Id="rId4" Type="http://schemas.openxmlformats.org/officeDocument/2006/relationships/image" Target="../media/image101.png"/></Relationships>
</file>

<file path=ppt/slides/_rels/slide41.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diagramQuickStyle" Target="../diagrams/quickStyle6.xml"/><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diagramLayout" Target="../diagrams/layout6.xml"/><Relationship Id="rId17" Type="http://schemas.openxmlformats.org/officeDocument/2006/relationships/image" Target="../media/image95.png"/><Relationship Id="rId2" Type="http://schemas.openxmlformats.org/officeDocument/2006/relationships/notesSlide" Target="../notesSlides/notesSlide41.xml"/><Relationship Id="rId16" Type="http://schemas.openxmlformats.org/officeDocument/2006/relationships/image" Target="../media/image94.png"/><Relationship Id="rId1" Type="http://schemas.openxmlformats.org/officeDocument/2006/relationships/slideLayout" Target="../slideLayouts/slideLayout18.xml"/><Relationship Id="rId6" Type="http://schemas.openxmlformats.org/officeDocument/2006/relationships/diagramColors" Target="../diagrams/colors5.xml"/><Relationship Id="rId11" Type="http://schemas.openxmlformats.org/officeDocument/2006/relationships/diagramData" Target="../diagrams/data6.xml"/><Relationship Id="rId5" Type="http://schemas.openxmlformats.org/officeDocument/2006/relationships/diagramQuickStyle" Target="../diagrams/quickStyle5.xml"/><Relationship Id="rId15" Type="http://schemas.microsoft.com/office/2007/relationships/diagramDrawing" Target="../diagrams/drawing6.xml"/><Relationship Id="rId10" Type="http://schemas.openxmlformats.org/officeDocument/2006/relationships/image" Target="../media/image93.png"/><Relationship Id="rId4" Type="http://schemas.openxmlformats.org/officeDocument/2006/relationships/diagramLayout" Target="../diagrams/layout5.xml"/><Relationship Id="rId9" Type="http://schemas.openxmlformats.org/officeDocument/2006/relationships/image" Target="../media/image92.png"/><Relationship Id="rId14" Type="http://schemas.openxmlformats.org/officeDocument/2006/relationships/diagramColors" Target="../diagrams/colors6.xml"/></Relationships>
</file>

<file path=ppt/slides/_rels/slide4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2.xml"/><Relationship Id="rId1" Type="http://schemas.openxmlformats.org/officeDocument/2006/relationships/slideLayout" Target="../slideLayouts/slideLayout18.xml"/><Relationship Id="rId5" Type="http://schemas.openxmlformats.org/officeDocument/2006/relationships/image" Target="../media/image104.png"/><Relationship Id="rId4" Type="http://schemas.openxmlformats.org/officeDocument/2006/relationships/image" Target="../media/image103.png"/></Relationships>
</file>

<file path=ppt/slides/_rels/slide4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8" Type="http://schemas.openxmlformats.org/officeDocument/2006/relationships/image" Target="../media/image560.png"/><Relationship Id="rId3" Type="http://schemas.openxmlformats.org/officeDocument/2006/relationships/image" Target="../media/image62.png"/><Relationship Id="rId7" Type="http://schemas.openxmlformats.org/officeDocument/2006/relationships/image" Target="../media/image550.png"/><Relationship Id="rId2" Type="http://schemas.openxmlformats.org/officeDocument/2006/relationships/notesSlide" Target="../notesSlides/notesSlide44.xml"/><Relationship Id="rId1" Type="http://schemas.openxmlformats.org/officeDocument/2006/relationships/slideLayout" Target="../slideLayouts/slideLayout18.xml"/><Relationship Id="rId6" Type="http://schemas.openxmlformats.org/officeDocument/2006/relationships/image" Target="../media/image66.png"/><Relationship Id="rId5" Type="http://schemas.openxmlformats.org/officeDocument/2006/relationships/image" Target="../media/image65.emf"/><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5.xml"/><Relationship Id="rId1" Type="http://schemas.openxmlformats.org/officeDocument/2006/relationships/slideLayout" Target="../slideLayouts/slideLayout18.xml"/><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6.xml"/><Relationship Id="rId1" Type="http://schemas.openxmlformats.org/officeDocument/2006/relationships/slideLayout" Target="../slideLayouts/slideLayout18.xml"/><Relationship Id="rId5" Type="http://schemas.openxmlformats.org/officeDocument/2006/relationships/image" Target="../media/image108.png"/><Relationship Id="rId4" Type="http://schemas.openxmlformats.org/officeDocument/2006/relationships/image" Target="../media/image107.png"/></Relationships>
</file>

<file path=ppt/slides/_rels/slide4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diagramQuickStyle" Target="../diagrams/quickStyle8.xml"/><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diagramLayout" Target="../diagrams/layout8.xml"/><Relationship Id="rId17" Type="http://schemas.openxmlformats.org/officeDocument/2006/relationships/image" Target="../media/image95.png"/><Relationship Id="rId2" Type="http://schemas.openxmlformats.org/officeDocument/2006/relationships/notesSlide" Target="../notesSlides/notesSlide49.xml"/><Relationship Id="rId16" Type="http://schemas.openxmlformats.org/officeDocument/2006/relationships/image" Target="../media/image94.png"/><Relationship Id="rId1" Type="http://schemas.openxmlformats.org/officeDocument/2006/relationships/slideLayout" Target="../slideLayouts/slideLayout18.xml"/><Relationship Id="rId6" Type="http://schemas.openxmlformats.org/officeDocument/2006/relationships/diagramColors" Target="../diagrams/colors7.xml"/><Relationship Id="rId11" Type="http://schemas.openxmlformats.org/officeDocument/2006/relationships/diagramData" Target="../diagrams/data8.xml"/><Relationship Id="rId5" Type="http://schemas.openxmlformats.org/officeDocument/2006/relationships/diagramQuickStyle" Target="../diagrams/quickStyle7.xml"/><Relationship Id="rId15" Type="http://schemas.microsoft.com/office/2007/relationships/diagramDrawing" Target="../diagrams/drawing8.xml"/><Relationship Id="rId10" Type="http://schemas.openxmlformats.org/officeDocument/2006/relationships/image" Target="../media/image93.png"/><Relationship Id="rId4" Type="http://schemas.openxmlformats.org/officeDocument/2006/relationships/diagramLayout" Target="../diagrams/layout7.xml"/><Relationship Id="rId9" Type="http://schemas.openxmlformats.org/officeDocument/2006/relationships/image" Target="../media/image92.png"/><Relationship Id="rId14" Type="http://schemas.openxmlformats.org/officeDocument/2006/relationships/diagramColors" Target="../diagrams/colors8.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0.xml"/><Relationship Id="rId1" Type="http://schemas.openxmlformats.org/officeDocument/2006/relationships/slideLayout" Target="../slideLayouts/slideLayout18.xml"/><Relationship Id="rId4" Type="http://schemas.openxmlformats.org/officeDocument/2006/relationships/image" Target="../media/image112.png"/></Relationships>
</file>

<file path=ppt/slides/_rels/slide5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diagramQuickStyle" Target="../diagrams/quickStyle10.xml"/><Relationship Id="rId3" Type="http://schemas.openxmlformats.org/officeDocument/2006/relationships/diagramData" Target="../diagrams/data9.xml"/><Relationship Id="rId7" Type="http://schemas.microsoft.com/office/2007/relationships/diagramDrawing" Target="../diagrams/drawing9.xml"/><Relationship Id="rId12" Type="http://schemas.openxmlformats.org/officeDocument/2006/relationships/diagramLayout" Target="../diagrams/layout10.xml"/><Relationship Id="rId17" Type="http://schemas.openxmlformats.org/officeDocument/2006/relationships/image" Target="../media/image95.png"/><Relationship Id="rId2" Type="http://schemas.openxmlformats.org/officeDocument/2006/relationships/notesSlide" Target="../notesSlides/notesSlide53.xml"/><Relationship Id="rId16" Type="http://schemas.openxmlformats.org/officeDocument/2006/relationships/image" Target="../media/image94.png"/><Relationship Id="rId1" Type="http://schemas.openxmlformats.org/officeDocument/2006/relationships/slideLayout" Target="../slideLayouts/slideLayout18.xml"/><Relationship Id="rId6" Type="http://schemas.openxmlformats.org/officeDocument/2006/relationships/diagramColors" Target="../diagrams/colors9.xml"/><Relationship Id="rId11" Type="http://schemas.openxmlformats.org/officeDocument/2006/relationships/diagramData" Target="../diagrams/data10.xml"/><Relationship Id="rId5" Type="http://schemas.openxmlformats.org/officeDocument/2006/relationships/diagramQuickStyle" Target="../diagrams/quickStyle9.xml"/><Relationship Id="rId15" Type="http://schemas.microsoft.com/office/2007/relationships/diagramDrawing" Target="../diagrams/drawing10.xml"/><Relationship Id="rId10" Type="http://schemas.openxmlformats.org/officeDocument/2006/relationships/image" Target="../media/image93.png"/><Relationship Id="rId4" Type="http://schemas.openxmlformats.org/officeDocument/2006/relationships/diagramLayout" Target="../diagrams/layout9.xml"/><Relationship Id="rId9" Type="http://schemas.openxmlformats.org/officeDocument/2006/relationships/image" Target="../media/image92.png"/><Relationship Id="rId14" Type="http://schemas.openxmlformats.org/officeDocument/2006/relationships/diagramColors" Target="../diagrams/colors10.xml"/></Relationships>
</file>

<file path=ppt/slides/_rels/slide5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5.xml"/><Relationship Id="rId1" Type="http://schemas.openxmlformats.org/officeDocument/2006/relationships/slideLayout" Target="../slideLayouts/slideLayout18.xml"/><Relationship Id="rId4" Type="http://schemas.openxmlformats.org/officeDocument/2006/relationships/image" Target="../media/image117.png"/></Relationships>
</file>

<file path=ppt/slides/_rels/slide5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6.xml"/><Relationship Id="rId1" Type="http://schemas.openxmlformats.org/officeDocument/2006/relationships/slideLayout" Target="../slideLayouts/slideLayout18.xml"/><Relationship Id="rId4" Type="http://schemas.openxmlformats.org/officeDocument/2006/relationships/image" Target="../media/image115.png"/></Relationships>
</file>

<file path=ppt/slides/_rels/slide57.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diagramQuickStyle" Target="../diagrams/quickStyle12.xml"/><Relationship Id="rId3" Type="http://schemas.openxmlformats.org/officeDocument/2006/relationships/diagramData" Target="../diagrams/data11.xml"/><Relationship Id="rId7" Type="http://schemas.microsoft.com/office/2007/relationships/diagramDrawing" Target="../diagrams/drawing11.xml"/><Relationship Id="rId12" Type="http://schemas.openxmlformats.org/officeDocument/2006/relationships/diagramLayout" Target="../diagrams/layout12.xml"/><Relationship Id="rId17" Type="http://schemas.openxmlformats.org/officeDocument/2006/relationships/image" Target="../media/image95.png"/><Relationship Id="rId2" Type="http://schemas.openxmlformats.org/officeDocument/2006/relationships/notesSlide" Target="../notesSlides/notesSlide57.xml"/><Relationship Id="rId16" Type="http://schemas.openxmlformats.org/officeDocument/2006/relationships/image" Target="../media/image94.png"/><Relationship Id="rId1" Type="http://schemas.openxmlformats.org/officeDocument/2006/relationships/slideLayout" Target="../slideLayouts/slideLayout18.xml"/><Relationship Id="rId6" Type="http://schemas.openxmlformats.org/officeDocument/2006/relationships/diagramColors" Target="../diagrams/colors11.xml"/><Relationship Id="rId11" Type="http://schemas.openxmlformats.org/officeDocument/2006/relationships/diagramData" Target="../diagrams/data12.xml"/><Relationship Id="rId5" Type="http://schemas.openxmlformats.org/officeDocument/2006/relationships/diagramQuickStyle" Target="../diagrams/quickStyle11.xml"/><Relationship Id="rId15" Type="http://schemas.microsoft.com/office/2007/relationships/diagramDrawing" Target="../diagrams/drawing12.xml"/><Relationship Id="rId10" Type="http://schemas.openxmlformats.org/officeDocument/2006/relationships/image" Target="../media/image93.png"/><Relationship Id="rId4" Type="http://schemas.openxmlformats.org/officeDocument/2006/relationships/diagramLayout" Target="../diagrams/layout11.xml"/><Relationship Id="rId9" Type="http://schemas.openxmlformats.org/officeDocument/2006/relationships/image" Target="../media/image92.png"/><Relationship Id="rId14" Type="http://schemas.openxmlformats.org/officeDocument/2006/relationships/diagramColors" Target="../diagrams/colors12.xml"/></Relationships>
</file>

<file path=ppt/slides/_rels/slide5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9.xml"/><Relationship Id="rId1" Type="http://schemas.openxmlformats.org/officeDocument/2006/relationships/slideLayout" Target="../slideLayouts/slideLayout18.xml"/><Relationship Id="rId4" Type="http://schemas.openxmlformats.org/officeDocument/2006/relationships/image" Target="../media/image121.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0.xml"/><Relationship Id="rId1" Type="http://schemas.openxmlformats.org/officeDocument/2006/relationships/slideLayout" Target="../slideLayouts/slideLayout18.xml"/><Relationship Id="rId5" Type="http://schemas.openxmlformats.org/officeDocument/2006/relationships/image" Target="../media/image124.png"/><Relationship Id="rId4" Type="http://schemas.openxmlformats.org/officeDocument/2006/relationships/image" Target="../media/image123.png"/></Relationships>
</file>

<file path=ppt/slides/_rels/slide61.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diagramQuickStyle" Target="../diagrams/quickStyle14.xml"/><Relationship Id="rId3" Type="http://schemas.openxmlformats.org/officeDocument/2006/relationships/diagramData" Target="../diagrams/data13.xml"/><Relationship Id="rId7" Type="http://schemas.microsoft.com/office/2007/relationships/diagramDrawing" Target="../diagrams/drawing13.xml"/><Relationship Id="rId12" Type="http://schemas.openxmlformats.org/officeDocument/2006/relationships/diagramLayout" Target="../diagrams/layout14.xml"/><Relationship Id="rId17" Type="http://schemas.openxmlformats.org/officeDocument/2006/relationships/image" Target="../media/image95.png"/><Relationship Id="rId2" Type="http://schemas.openxmlformats.org/officeDocument/2006/relationships/notesSlide" Target="../notesSlides/notesSlide61.xml"/><Relationship Id="rId16" Type="http://schemas.openxmlformats.org/officeDocument/2006/relationships/image" Target="../media/image94.png"/><Relationship Id="rId1" Type="http://schemas.openxmlformats.org/officeDocument/2006/relationships/slideLayout" Target="../slideLayouts/slideLayout18.xml"/><Relationship Id="rId6" Type="http://schemas.openxmlformats.org/officeDocument/2006/relationships/diagramColors" Target="../diagrams/colors13.xml"/><Relationship Id="rId11" Type="http://schemas.openxmlformats.org/officeDocument/2006/relationships/diagramData" Target="../diagrams/data14.xml"/><Relationship Id="rId5" Type="http://schemas.openxmlformats.org/officeDocument/2006/relationships/diagramQuickStyle" Target="../diagrams/quickStyle13.xml"/><Relationship Id="rId15" Type="http://schemas.microsoft.com/office/2007/relationships/diagramDrawing" Target="../diagrams/drawing14.xml"/><Relationship Id="rId10" Type="http://schemas.openxmlformats.org/officeDocument/2006/relationships/image" Target="../media/image93.png"/><Relationship Id="rId4" Type="http://schemas.openxmlformats.org/officeDocument/2006/relationships/diagramLayout" Target="../diagrams/layout13.xml"/><Relationship Id="rId9" Type="http://schemas.openxmlformats.org/officeDocument/2006/relationships/image" Target="../media/image92.png"/><Relationship Id="rId14" Type="http://schemas.openxmlformats.org/officeDocument/2006/relationships/diagramColors" Target="../diagrams/colors14.xml"/></Relationships>
</file>

<file path=ppt/slides/_rels/slide6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2.xml"/><Relationship Id="rId1" Type="http://schemas.openxmlformats.org/officeDocument/2006/relationships/slideLayout" Target="../slideLayouts/slideLayout18.xml"/><Relationship Id="rId4" Type="http://schemas.openxmlformats.org/officeDocument/2006/relationships/image" Target="../media/image126.png"/></Relationships>
</file>

<file path=ppt/slides/_rels/slide63.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diagramQuickStyle" Target="../diagrams/quickStyle16.xml"/><Relationship Id="rId3" Type="http://schemas.openxmlformats.org/officeDocument/2006/relationships/diagramData" Target="../diagrams/data15.xml"/><Relationship Id="rId7" Type="http://schemas.microsoft.com/office/2007/relationships/diagramDrawing" Target="../diagrams/drawing15.xml"/><Relationship Id="rId12" Type="http://schemas.openxmlformats.org/officeDocument/2006/relationships/diagramLayout" Target="../diagrams/layout16.xml"/><Relationship Id="rId17" Type="http://schemas.openxmlformats.org/officeDocument/2006/relationships/image" Target="../media/image95.png"/><Relationship Id="rId2" Type="http://schemas.openxmlformats.org/officeDocument/2006/relationships/notesSlide" Target="../notesSlides/notesSlide63.xml"/><Relationship Id="rId16" Type="http://schemas.openxmlformats.org/officeDocument/2006/relationships/image" Target="../media/image94.png"/><Relationship Id="rId1" Type="http://schemas.openxmlformats.org/officeDocument/2006/relationships/slideLayout" Target="../slideLayouts/slideLayout18.xml"/><Relationship Id="rId6" Type="http://schemas.openxmlformats.org/officeDocument/2006/relationships/diagramColors" Target="../diagrams/colors15.xml"/><Relationship Id="rId11" Type="http://schemas.openxmlformats.org/officeDocument/2006/relationships/diagramData" Target="../diagrams/data16.xml"/><Relationship Id="rId5" Type="http://schemas.openxmlformats.org/officeDocument/2006/relationships/diagramQuickStyle" Target="../diagrams/quickStyle15.xml"/><Relationship Id="rId15" Type="http://schemas.microsoft.com/office/2007/relationships/diagramDrawing" Target="../diagrams/drawing16.xml"/><Relationship Id="rId10" Type="http://schemas.openxmlformats.org/officeDocument/2006/relationships/image" Target="../media/image93.png"/><Relationship Id="rId4" Type="http://schemas.openxmlformats.org/officeDocument/2006/relationships/diagramLayout" Target="../diagrams/layout15.xml"/><Relationship Id="rId9" Type="http://schemas.openxmlformats.org/officeDocument/2006/relationships/image" Target="../media/image92.png"/><Relationship Id="rId14" Type="http://schemas.openxmlformats.org/officeDocument/2006/relationships/diagramColors" Target="../diagrams/colors16.xml"/></Relationships>
</file>

<file path=ppt/slides/_rels/slide6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4.xml"/><Relationship Id="rId1" Type="http://schemas.openxmlformats.org/officeDocument/2006/relationships/slideLayout" Target="../slideLayouts/slideLayout18.xml"/><Relationship Id="rId4" Type="http://schemas.openxmlformats.org/officeDocument/2006/relationships/image" Target="../media/image128.png"/></Relationships>
</file>

<file path=ppt/slides/_rels/slide6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diagramQuickStyle" Target="../diagrams/quickStyle18.xml"/><Relationship Id="rId3" Type="http://schemas.openxmlformats.org/officeDocument/2006/relationships/diagramData" Target="../diagrams/data17.xml"/><Relationship Id="rId7" Type="http://schemas.microsoft.com/office/2007/relationships/diagramDrawing" Target="../diagrams/drawing17.xml"/><Relationship Id="rId12" Type="http://schemas.openxmlformats.org/officeDocument/2006/relationships/diagramLayout" Target="../diagrams/layout18.xml"/><Relationship Id="rId17" Type="http://schemas.openxmlformats.org/officeDocument/2006/relationships/image" Target="../media/image95.png"/><Relationship Id="rId2" Type="http://schemas.openxmlformats.org/officeDocument/2006/relationships/notesSlide" Target="../notesSlides/notesSlide66.xml"/><Relationship Id="rId16" Type="http://schemas.openxmlformats.org/officeDocument/2006/relationships/image" Target="../media/image94.png"/><Relationship Id="rId1" Type="http://schemas.openxmlformats.org/officeDocument/2006/relationships/slideLayout" Target="../slideLayouts/slideLayout18.xml"/><Relationship Id="rId6" Type="http://schemas.openxmlformats.org/officeDocument/2006/relationships/diagramColors" Target="../diagrams/colors17.xml"/><Relationship Id="rId11" Type="http://schemas.openxmlformats.org/officeDocument/2006/relationships/diagramData" Target="../diagrams/data18.xml"/><Relationship Id="rId5" Type="http://schemas.openxmlformats.org/officeDocument/2006/relationships/diagramQuickStyle" Target="../diagrams/quickStyle17.xml"/><Relationship Id="rId15" Type="http://schemas.microsoft.com/office/2007/relationships/diagramDrawing" Target="../diagrams/drawing18.xml"/><Relationship Id="rId10" Type="http://schemas.openxmlformats.org/officeDocument/2006/relationships/image" Target="../media/image93.png"/><Relationship Id="rId4" Type="http://schemas.openxmlformats.org/officeDocument/2006/relationships/diagramLayout" Target="../diagrams/layout17.xml"/><Relationship Id="rId9" Type="http://schemas.openxmlformats.org/officeDocument/2006/relationships/image" Target="../media/image92.png"/><Relationship Id="rId14" Type="http://schemas.openxmlformats.org/officeDocument/2006/relationships/diagramColors" Target="../diagrams/colors18.xml"/></Relationships>
</file>

<file path=ppt/slides/_rels/slide6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7.xml"/><Relationship Id="rId1" Type="http://schemas.openxmlformats.org/officeDocument/2006/relationships/slideLayout" Target="../slideLayouts/slideLayout18.xml"/><Relationship Id="rId4" Type="http://schemas.openxmlformats.org/officeDocument/2006/relationships/image" Target="../media/image131.png"/></Relationships>
</file>

<file path=ppt/slides/_rels/slide6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68.xml"/><Relationship Id="rId1" Type="http://schemas.openxmlformats.org/officeDocument/2006/relationships/slideLayout" Target="../slideLayouts/slideLayout18.xml"/><Relationship Id="rId6" Type="http://schemas.openxmlformats.org/officeDocument/2006/relationships/image" Target="../media/image135.svg"/><Relationship Id="rId5" Type="http://schemas.openxmlformats.org/officeDocument/2006/relationships/image" Target="../media/image134.png"/><Relationship Id="rId4" Type="http://schemas.openxmlformats.org/officeDocument/2006/relationships/image" Target="../media/image133.svg"/></Relationships>
</file>

<file path=ppt/slides/_rels/slide6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69.xml"/><Relationship Id="rId1" Type="http://schemas.openxmlformats.org/officeDocument/2006/relationships/slideLayout" Target="../slideLayouts/slideLayout18.xml"/><Relationship Id="rId4" Type="http://schemas.openxmlformats.org/officeDocument/2006/relationships/hyperlink" Target="https://youtu.be/3JQ3hYko51Y"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1.xml"/><Relationship Id="rId1" Type="http://schemas.openxmlformats.org/officeDocument/2006/relationships/slideLayout" Target="../slideLayouts/slideLayout18.xml"/><Relationship Id="rId4" Type="http://schemas.openxmlformats.org/officeDocument/2006/relationships/image" Target="../media/image139.png"/></Relationships>
</file>

<file path=ppt/slides/_rels/slide7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2.xml"/><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3.xml"/><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4.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75.xml"/><Relationship Id="rId1" Type="http://schemas.openxmlformats.org/officeDocument/2006/relationships/slideLayout" Target="../slideLayouts/slideLayout18.xml"/><Relationship Id="rId4" Type="http://schemas.openxmlformats.org/officeDocument/2006/relationships/image" Target="../media/image140.png"/></Relationships>
</file>

<file path=ppt/slides/_rels/slide7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76.xml"/><Relationship Id="rId1" Type="http://schemas.openxmlformats.org/officeDocument/2006/relationships/slideLayout" Target="../slideLayouts/slideLayout18.xml"/><Relationship Id="rId4" Type="http://schemas.openxmlformats.org/officeDocument/2006/relationships/image" Target="../media/image144.png"/></Relationships>
</file>

<file path=ppt/slides/_rels/slide7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77.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78.xml"/><Relationship Id="rId1" Type="http://schemas.openxmlformats.org/officeDocument/2006/relationships/slideLayout" Target="../slideLayouts/slideLayout18.xml"/><Relationship Id="rId4" Type="http://schemas.openxmlformats.org/officeDocument/2006/relationships/comments" Target="../comments/comment1.xml"/></Relationships>
</file>

<file path=ppt/slides/_rels/slide79.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notesSlide" Target="../notesSlides/notesSlide79.xml"/><Relationship Id="rId1" Type="http://schemas.openxmlformats.org/officeDocument/2006/relationships/slideLayout" Target="../slideLayouts/slideLayout18.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80.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81.xm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82.xml"/><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83.xml"/><Relationship Id="rId1" Type="http://schemas.openxmlformats.org/officeDocument/2006/relationships/slideLayout" Target="../slideLayouts/slideLayout18.xml"/><Relationship Id="rId4" Type="http://schemas.openxmlformats.org/officeDocument/2006/relationships/image" Target="../media/image156.png"/></Relationships>
</file>

<file path=ppt/slides/_rels/slide8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84.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85.xml"/><Relationship Id="rId1" Type="http://schemas.openxmlformats.org/officeDocument/2006/relationships/slideLayout" Target="../slideLayouts/slideLayout18.xml"/><Relationship Id="rId5" Type="http://schemas.openxmlformats.org/officeDocument/2006/relationships/image" Target="../media/image160.png"/><Relationship Id="rId4" Type="http://schemas.openxmlformats.org/officeDocument/2006/relationships/image" Target="../media/image159.png"/></Relationships>
</file>

<file path=ppt/slides/_rels/slide8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86.xml"/><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87.xml"/><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89.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34.png"/><Relationship Id="rId4" Type="http://schemas.openxmlformats.org/officeDocument/2006/relationships/image" Target="../media/image33.png"/></Relationships>
</file>

<file path=ppt/slides/_rels/slide9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90.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34E819-889B-4332-A6FD-4FD9527DCC47}"/>
              </a:ext>
            </a:extLst>
          </p:cNvPr>
          <p:cNvSpPr>
            <a:spLocks noGrp="1"/>
          </p:cNvSpPr>
          <p:nvPr>
            <p:ph type="ctrTitle"/>
          </p:nvPr>
        </p:nvSpPr>
        <p:spPr>
          <a:xfrm>
            <a:off x="-9525" y="914137"/>
            <a:ext cx="12201525" cy="681519"/>
          </a:xfrm>
        </p:spPr>
        <p:txBody>
          <a:bodyPr/>
          <a:lstStyle/>
          <a:p>
            <a:r>
              <a:rPr lang="en-GB" dirty="0"/>
              <a:t>Machine Learning </a:t>
            </a:r>
            <a:r>
              <a:rPr lang="en-GB" dirty="0" err="1"/>
              <a:t>Grundlagen</a:t>
            </a:r>
            <a:endParaRPr lang="en-GB" dirty="0"/>
          </a:p>
        </p:txBody>
      </p:sp>
      <p:sp>
        <p:nvSpPr>
          <p:cNvPr id="3" name="Untertitel 2">
            <a:extLst>
              <a:ext uri="{FF2B5EF4-FFF2-40B4-BE49-F238E27FC236}">
                <a16:creationId xmlns:a16="http://schemas.microsoft.com/office/drawing/2014/main" id="{B7144295-669F-4EB1-A525-DBB47759D2A5}"/>
              </a:ext>
            </a:extLst>
          </p:cNvPr>
          <p:cNvSpPr>
            <a:spLocks noGrp="1"/>
          </p:cNvSpPr>
          <p:nvPr>
            <p:ph type="subTitle" idx="1"/>
          </p:nvPr>
        </p:nvSpPr>
        <p:spPr>
          <a:xfrm>
            <a:off x="-9525" y="1716665"/>
            <a:ext cx="12506325" cy="1475268"/>
          </a:xfrm>
        </p:spPr>
        <p:txBody>
          <a:bodyPr/>
          <a:lstStyle/>
          <a:p>
            <a:r>
              <a:rPr lang="en-GB" dirty="0" err="1"/>
              <a:t>Interaktiver</a:t>
            </a:r>
            <a:r>
              <a:rPr lang="en-GB" dirty="0"/>
              <a:t> Trainings- &amp; Ideation Workshop</a:t>
            </a:r>
          </a:p>
          <a:p>
            <a:pPr lvl="0"/>
            <a:endParaRPr lang="en-GB" dirty="0"/>
          </a:p>
          <a:p>
            <a:pPr lvl="0"/>
            <a:endParaRPr lang="en-GB" dirty="0"/>
          </a:p>
          <a:p>
            <a:pPr lvl="0"/>
            <a:endParaRPr lang="en-GB" dirty="0"/>
          </a:p>
          <a:p>
            <a:pPr lvl="0"/>
            <a:r>
              <a:rPr lang="en-GB" sz="1800" dirty="0"/>
              <a:t>Team A - 18.3.2020 (8.00 – 18.00 </a:t>
            </a:r>
            <a:r>
              <a:rPr lang="en-GB" sz="1800" dirty="0" err="1"/>
              <a:t>Uhr</a:t>
            </a:r>
            <a:r>
              <a:rPr lang="en-GB" sz="1800" dirty="0"/>
              <a:t>)</a:t>
            </a:r>
          </a:p>
          <a:p>
            <a:r>
              <a:rPr lang="en-GB" sz="1800" dirty="0"/>
              <a:t>Team B - 19.3.2020 (8.00 – 18.00 </a:t>
            </a:r>
            <a:r>
              <a:rPr lang="en-GB" sz="1800" dirty="0" err="1"/>
              <a:t>Uhr</a:t>
            </a:r>
            <a:r>
              <a:rPr lang="en-GB" sz="1800" dirty="0"/>
              <a:t>)</a:t>
            </a:r>
          </a:p>
          <a:p>
            <a:r>
              <a:rPr lang="en-GB" sz="1800" dirty="0"/>
              <a:t>Team A &amp; B – 27.3.2020 </a:t>
            </a:r>
            <a:endParaRPr lang="de-DE" sz="1800" dirty="0"/>
          </a:p>
          <a:p>
            <a:endParaRPr lang="en-GB" dirty="0"/>
          </a:p>
        </p:txBody>
      </p:sp>
      <p:pic>
        <p:nvPicPr>
          <p:cNvPr id="5" name="Grafik 4">
            <a:extLst>
              <a:ext uri="{FF2B5EF4-FFF2-40B4-BE49-F238E27FC236}">
                <a16:creationId xmlns:a16="http://schemas.microsoft.com/office/drawing/2014/main" id="{6CB74C1B-452B-420A-A21D-BEBE309A7935}"/>
              </a:ext>
            </a:extLst>
          </p:cNvPr>
          <p:cNvPicPr>
            <a:picLocks noChangeAspect="1"/>
          </p:cNvPicPr>
          <p:nvPr/>
        </p:nvPicPr>
        <p:blipFill rotWithShape="1">
          <a:blip r:embed="rId3"/>
          <a:srcRect l="12891" t="687" r="-458" b="-687"/>
          <a:stretch/>
        </p:blipFill>
        <p:spPr>
          <a:xfrm>
            <a:off x="7461849" y="2014603"/>
            <a:ext cx="3300185" cy="3768755"/>
          </a:xfrm>
          <a:prstGeom prst="rect">
            <a:avLst/>
          </a:prstGeom>
        </p:spPr>
      </p:pic>
      <p:pic>
        <p:nvPicPr>
          <p:cNvPr id="4" name="Grafik 3">
            <a:extLst>
              <a:ext uri="{FF2B5EF4-FFF2-40B4-BE49-F238E27FC236}">
                <a16:creationId xmlns:a16="http://schemas.microsoft.com/office/drawing/2014/main" id="{36D73C4B-A0DF-434E-B5CF-D36ABFA5AE07}"/>
              </a:ext>
            </a:extLst>
          </p:cNvPr>
          <p:cNvPicPr>
            <a:picLocks noChangeAspect="1"/>
          </p:cNvPicPr>
          <p:nvPr/>
        </p:nvPicPr>
        <p:blipFill rotWithShape="1">
          <a:blip r:embed="rId4"/>
          <a:srcRect t="24050" b="25316"/>
          <a:stretch/>
        </p:blipFill>
        <p:spPr>
          <a:xfrm>
            <a:off x="384579" y="2216830"/>
            <a:ext cx="3022856" cy="817381"/>
          </a:xfrm>
          <a:prstGeom prst="rect">
            <a:avLst/>
          </a:prstGeom>
        </p:spPr>
      </p:pic>
    </p:spTree>
    <p:extLst>
      <p:ext uri="{BB962C8B-B14F-4D97-AF65-F5344CB8AC3E}">
        <p14:creationId xmlns:p14="http://schemas.microsoft.com/office/powerpoint/2010/main" val="3526372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ildergebnis für icons machine learning">
            <a:extLst>
              <a:ext uri="{FF2B5EF4-FFF2-40B4-BE49-F238E27FC236}">
                <a16:creationId xmlns:a16="http://schemas.microsoft.com/office/drawing/2014/main" id="{F259D843-549E-4CCA-9C4D-9EC431ED79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2450" y="2371842"/>
            <a:ext cx="2299672" cy="2299672"/>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a:extLst>
              <a:ext uri="{FF2B5EF4-FFF2-40B4-BE49-F238E27FC236}">
                <a16:creationId xmlns:a16="http://schemas.microsoft.com/office/drawing/2014/main" id="{A7B3BBB1-B704-43B0-8CD5-BB80F2F529B9}"/>
              </a:ext>
            </a:extLst>
          </p:cNvPr>
          <p:cNvSpPr/>
          <p:nvPr/>
        </p:nvSpPr>
        <p:spPr>
          <a:xfrm>
            <a:off x="15660789" y="4515388"/>
            <a:ext cx="1401346" cy="261610"/>
          </a:xfrm>
          <a:prstGeom prst="rect">
            <a:avLst/>
          </a:prstGeom>
        </p:spPr>
        <p:txBody>
          <a:bodyPr wrap="none">
            <a:spAutoFit/>
          </a:bodyPr>
          <a:lstStyle/>
          <a:p>
            <a:r>
              <a:rPr lang="de-DE" sz="1100" dirty="0">
                <a:solidFill>
                  <a:schemeClr val="bg1"/>
                </a:solidFill>
                <a:latin typeface="Arial" panose="020B0604020202020204" pitchFamily="34" charset="0"/>
                <a:cs typeface="Arial" panose="020B0604020202020204" pitchFamily="34" charset="0"/>
              </a:rPr>
              <a:t>© Christoph Molnar</a:t>
            </a:r>
          </a:p>
        </p:txBody>
      </p:sp>
      <p:sp>
        <p:nvSpPr>
          <p:cNvPr id="2" name="Titel 1"/>
          <p:cNvSpPr>
            <a:spLocks noGrp="1"/>
          </p:cNvSpPr>
          <p:nvPr>
            <p:ph type="title"/>
          </p:nvPr>
        </p:nvSpPr>
        <p:spPr>
          <a:xfrm>
            <a:off x="449034" y="562845"/>
            <a:ext cx="7806589" cy="701474"/>
          </a:xfrm>
        </p:spPr>
        <p:txBody>
          <a:bodyPr/>
          <a:lstStyle/>
          <a:p>
            <a:r>
              <a:rPr lang="de-DE" dirty="0"/>
              <a:t>Große US Banken implementieren ML</a:t>
            </a:r>
          </a:p>
        </p:txBody>
      </p:sp>
      <p:sp>
        <p:nvSpPr>
          <p:cNvPr id="14" name="Rechteck 13">
            <a:extLst>
              <a:ext uri="{FF2B5EF4-FFF2-40B4-BE49-F238E27FC236}">
                <a16:creationId xmlns:a16="http://schemas.microsoft.com/office/drawing/2014/main" id="{3FFEBBBD-C176-4F48-84FE-F177202F7C97}"/>
              </a:ext>
            </a:extLst>
          </p:cNvPr>
          <p:cNvSpPr/>
          <p:nvPr/>
        </p:nvSpPr>
        <p:spPr>
          <a:xfrm>
            <a:off x="10906541" y="5824985"/>
            <a:ext cx="1392478" cy="307777"/>
          </a:xfrm>
          <a:prstGeom prst="rect">
            <a:avLst/>
          </a:prstGeom>
        </p:spPr>
        <p:txBody>
          <a:bodyPr wrap="square">
            <a:spAutoFit/>
          </a:bodyPr>
          <a:lstStyle/>
          <a:p>
            <a:r>
              <a:rPr lang="en-US" sz="1400" dirty="0">
                <a:solidFill>
                  <a:srgbClr val="404040"/>
                </a:solidFill>
                <a:latin typeface="Arial" panose="020B0604020202020204" pitchFamily="34" charset="0"/>
                <a:cs typeface="Arial" panose="020B0604020202020204" pitchFamily="34" charset="0"/>
              </a:rPr>
              <a:t>Quelle: </a:t>
            </a:r>
            <a:r>
              <a:rPr lang="en-US" sz="1400" dirty="0" err="1">
                <a:solidFill>
                  <a:srgbClr val="404040"/>
                </a:solidFill>
                <a:latin typeface="Arial" panose="020B0604020202020204" pitchFamily="34" charset="0"/>
                <a:cs typeface="Arial" panose="020B0604020202020204" pitchFamily="34" charset="0"/>
              </a:rPr>
              <a:t>Emerj</a:t>
            </a:r>
            <a:endParaRPr lang="en-US" sz="1400" dirty="0">
              <a:solidFill>
                <a:srgbClr val="404040"/>
              </a:solidFill>
              <a:latin typeface="Arial" panose="020B0604020202020204" pitchFamily="34" charset="0"/>
              <a:cs typeface="Arial" panose="020B0604020202020204" pitchFamily="34" charset="0"/>
            </a:endParaRPr>
          </a:p>
        </p:txBody>
      </p:sp>
      <p:sp>
        <p:nvSpPr>
          <p:cNvPr id="15" name="Textfeld 14">
            <a:extLst>
              <a:ext uri="{FF2B5EF4-FFF2-40B4-BE49-F238E27FC236}">
                <a16:creationId xmlns:a16="http://schemas.microsoft.com/office/drawing/2014/main" id="{DDB23297-8116-4CDC-805B-C9B97160C551}"/>
              </a:ext>
            </a:extLst>
          </p:cNvPr>
          <p:cNvSpPr txBox="1"/>
          <p:nvPr/>
        </p:nvSpPr>
        <p:spPr>
          <a:xfrm>
            <a:off x="8441852" y="4705143"/>
            <a:ext cx="2202000" cy="1292662"/>
          </a:xfrm>
          <a:prstGeom prst="rect">
            <a:avLst/>
          </a:prstGeom>
          <a:noFill/>
        </p:spPr>
        <p:txBody>
          <a:bodyPr wrap="square" lIns="0" tIns="0" rIns="0" bIns="0" rtlCol="0">
            <a:spAutoFit/>
          </a:bodyPr>
          <a:lstStyle/>
          <a:p>
            <a:pPr marL="180975" indent="-180975">
              <a:buFont typeface="Arial" panose="020B0604020202020204" pitchFamily="34" charset="0"/>
              <a:buChar char="•"/>
            </a:pPr>
            <a:r>
              <a:rPr lang="de-DE" sz="1400" dirty="0" err="1">
                <a:solidFill>
                  <a:srgbClr val="404040"/>
                </a:solidFill>
                <a:latin typeface="Arial" panose="020B0604020202020204" pitchFamily="34" charset="0"/>
                <a:cs typeface="Arial" panose="020B0604020202020204" pitchFamily="34" charset="0"/>
              </a:rPr>
              <a:t>Probability</a:t>
            </a:r>
            <a:r>
              <a:rPr lang="de-DE" sz="1400" dirty="0">
                <a:solidFill>
                  <a:srgbClr val="404040"/>
                </a:solidFill>
                <a:latin typeface="Arial" panose="020B0604020202020204" pitchFamily="34" charset="0"/>
                <a:cs typeface="Arial" panose="020B0604020202020204" pitchFamily="34" charset="0"/>
              </a:rPr>
              <a:t> </a:t>
            </a:r>
            <a:r>
              <a:rPr lang="de-DE" sz="1400" dirty="0" err="1">
                <a:solidFill>
                  <a:srgbClr val="404040"/>
                </a:solidFill>
                <a:latin typeface="Arial" panose="020B0604020202020204" pitchFamily="34" charset="0"/>
                <a:cs typeface="Arial" panose="020B0604020202020204" pitchFamily="34" charset="0"/>
              </a:rPr>
              <a:t>of</a:t>
            </a:r>
            <a:r>
              <a:rPr lang="de-DE" sz="1400" dirty="0">
                <a:solidFill>
                  <a:srgbClr val="404040"/>
                </a:solidFill>
                <a:latin typeface="Arial" panose="020B0604020202020204" pitchFamily="34" charset="0"/>
                <a:cs typeface="Arial" panose="020B0604020202020204" pitchFamily="34" charset="0"/>
              </a:rPr>
              <a:t> Default,</a:t>
            </a:r>
          </a:p>
          <a:p>
            <a:pPr marL="180975" indent="-180975">
              <a:buFont typeface="Arial" panose="020B0604020202020204" pitchFamily="34" charset="0"/>
              <a:buChar char="•"/>
            </a:pPr>
            <a:r>
              <a:rPr lang="de-DE" sz="1400" dirty="0" err="1">
                <a:solidFill>
                  <a:srgbClr val="404040"/>
                </a:solidFill>
                <a:latin typeface="Arial" panose="020B0604020202020204" pitchFamily="34" charset="0"/>
                <a:cs typeface="Arial" panose="020B0604020202020204" pitchFamily="34" charset="0"/>
              </a:rPr>
              <a:t>Exposure</a:t>
            </a:r>
            <a:r>
              <a:rPr lang="de-DE" sz="1400" dirty="0">
                <a:solidFill>
                  <a:srgbClr val="404040"/>
                </a:solidFill>
                <a:latin typeface="Arial" panose="020B0604020202020204" pitchFamily="34" charset="0"/>
                <a:cs typeface="Arial" panose="020B0604020202020204" pitchFamily="34" charset="0"/>
              </a:rPr>
              <a:t> at Default,</a:t>
            </a:r>
          </a:p>
          <a:p>
            <a:pPr marL="180975" indent="-180975">
              <a:buFont typeface="Arial" panose="020B0604020202020204" pitchFamily="34" charset="0"/>
              <a:buChar char="•"/>
            </a:pPr>
            <a:r>
              <a:rPr lang="de-DE" sz="1400" dirty="0">
                <a:solidFill>
                  <a:srgbClr val="404040"/>
                </a:solidFill>
                <a:latin typeface="Arial" panose="020B0604020202020204" pitchFamily="34" charset="0"/>
                <a:cs typeface="Arial" panose="020B0604020202020204" pitchFamily="34" charset="0"/>
              </a:rPr>
              <a:t>Rate/Price </a:t>
            </a:r>
            <a:r>
              <a:rPr lang="de-DE" sz="1400" dirty="0" err="1">
                <a:solidFill>
                  <a:srgbClr val="404040"/>
                </a:solidFill>
                <a:latin typeface="Arial" panose="020B0604020202020204" pitchFamily="34" charset="0"/>
                <a:cs typeface="Arial" panose="020B0604020202020204" pitchFamily="34" charset="0"/>
              </a:rPr>
              <a:t>Forecasting</a:t>
            </a:r>
            <a:endParaRPr lang="de-DE" sz="1400" dirty="0">
              <a:solidFill>
                <a:srgbClr val="404040"/>
              </a:solidFill>
              <a:latin typeface="Arial" panose="020B0604020202020204" pitchFamily="34" charset="0"/>
              <a:cs typeface="Arial" panose="020B0604020202020204" pitchFamily="34" charset="0"/>
            </a:endParaRPr>
          </a:p>
          <a:p>
            <a:pPr marL="180975" indent="-180975">
              <a:buFont typeface="Arial" panose="020B0604020202020204" pitchFamily="34" charset="0"/>
              <a:buChar char="•"/>
            </a:pPr>
            <a:r>
              <a:rPr lang="de-DE" sz="1400" dirty="0" err="1">
                <a:solidFill>
                  <a:srgbClr val="404040"/>
                </a:solidFill>
                <a:latin typeface="Arial" panose="020B0604020202020204" pitchFamily="34" charset="0"/>
                <a:cs typeface="Arial" panose="020B0604020202020204" pitchFamily="34" charset="0"/>
              </a:rPr>
              <a:t>Scorecards</a:t>
            </a:r>
            <a:endParaRPr lang="de-DE" sz="1400" dirty="0">
              <a:solidFill>
                <a:srgbClr val="404040"/>
              </a:solidFill>
              <a:latin typeface="Arial" panose="020B0604020202020204" pitchFamily="34" charset="0"/>
              <a:cs typeface="Arial" panose="020B0604020202020204" pitchFamily="34" charset="0"/>
            </a:endParaRPr>
          </a:p>
          <a:p>
            <a:pPr marL="180975" indent="-180975">
              <a:buFont typeface="Arial" panose="020B0604020202020204" pitchFamily="34" charset="0"/>
              <a:buChar char="•"/>
            </a:pPr>
            <a:r>
              <a:rPr lang="de-DE" sz="1400" dirty="0">
                <a:solidFill>
                  <a:srgbClr val="404040"/>
                </a:solidFill>
                <a:latin typeface="Arial" panose="020B0604020202020204" pitchFamily="34" charset="0"/>
                <a:cs typeface="Arial" panose="020B0604020202020204" pitchFamily="34" charset="0"/>
              </a:rPr>
              <a:t>PPNR?</a:t>
            </a:r>
          </a:p>
          <a:p>
            <a:endParaRPr lang="de-DE" sz="1400" dirty="0">
              <a:solidFill>
                <a:srgbClr val="404040"/>
              </a:solidFill>
              <a:latin typeface="Arial" panose="020B0604020202020204" pitchFamily="34" charset="0"/>
              <a:cs typeface="Arial" panose="020B0604020202020204" pitchFamily="34" charset="0"/>
            </a:endParaRPr>
          </a:p>
        </p:txBody>
      </p:sp>
      <p:pic>
        <p:nvPicPr>
          <p:cNvPr id="6" name="Grafik 5">
            <a:extLst>
              <a:ext uri="{FF2B5EF4-FFF2-40B4-BE49-F238E27FC236}">
                <a16:creationId xmlns:a16="http://schemas.microsoft.com/office/drawing/2014/main" id="{A6771566-3A63-46A2-B939-B62DE2861DE2}"/>
              </a:ext>
            </a:extLst>
          </p:cNvPr>
          <p:cNvPicPr>
            <a:picLocks noChangeAspect="1"/>
          </p:cNvPicPr>
          <p:nvPr/>
        </p:nvPicPr>
        <p:blipFill>
          <a:blip r:embed="rId4"/>
          <a:stretch>
            <a:fillRect/>
          </a:stretch>
        </p:blipFill>
        <p:spPr>
          <a:xfrm>
            <a:off x="6844945" y="4687345"/>
            <a:ext cx="1444121" cy="434295"/>
          </a:xfrm>
          <a:prstGeom prst="rect">
            <a:avLst/>
          </a:prstGeom>
        </p:spPr>
      </p:pic>
      <p:pic>
        <p:nvPicPr>
          <p:cNvPr id="7" name="Grafik 6">
            <a:extLst>
              <a:ext uri="{FF2B5EF4-FFF2-40B4-BE49-F238E27FC236}">
                <a16:creationId xmlns:a16="http://schemas.microsoft.com/office/drawing/2014/main" id="{09CA8ECC-96CB-4585-A6EA-7FAAE1B6DCBD}"/>
              </a:ext>
            </a:extLst>
          </p:cNvPr>
          <p:cNvPicPr>
            <a:picLocks noChangeAspect="1"/>
          </p:cNvPicPr>
          <p:nvPr/>
        </p:nvPicPr>
        <p:blipFill rotWithShape="1">
          <a:blip r:embed="rId5"/>
          <a:srcRect t="33912" b="41556"/>
          <a:stretch/>
        </p:blipFill>
        <p:spPr>
          <a:xfrm>
            <a:off x="1926198" y="4179883"/>
            <a:ext cx="2252949" cy="552692"/>
          </a:xfrm>
          <a:prstGeom prst="rect">
            <a:avLst/>
          </a:prstGeom>
        </p:spPr>
      </p:pic>
      <p:sp>
        <p:nvSpPr>
          <p:cNvPr id="18" name="Textfeld 17">
            <a:extLst>
              <a:ext uri="{FF2B5EF4-FFF2-40B4-BE49-F238E27FC236}">
                <a16:creationId xmlns:a16="http://schemas.microsoft.com/office/drawing/2014/main" id="{C68CB244-11CA-48A0-8C28-FDD1C2A41233}"/>
              </a:ext>
            </a:extLst>
          </p:cNvPr>
          <p:cNvSpPr txBox="1"/>
          <p:nvPr/>
        </p:nvSpPr>
        <p:spPr>
          <a:xfrm>
            <a:off x="958819" y="4863169"/>
            <a:ext cx="2791330" cy="1077218"/>
          </a:xfrm>
          <a:prstGeom prst="rect">
            <a:avLst/>
          </a:prstGeom>
          <a:noFill/>
        </p:spPr>
        <p:txBody>
          <a:bodyPr wrap="square" lIns="0" tIns="0" rIns="0" bIns="0" rtlCol="0">
            <a:spAutoFit/>
          </a:bodyPr>
          <a:lstStyle/>
          <a:p>
            <a:pPr marL="180975" indent="-180975">
              <a:buFont typeface="Arial" panose="020B0604020202020204" pitchFamily="34" charset="0"/>
              <a:buChar char="•"/>
            </a:pPr>
            <a:r>
              <a:rPr lang="de-DE" sz="1400" dirty="0">
                <a:solidFill>
                  <a:srgbClr val="404040"/>
                </a:solidFill>
                <a:latin typeface="Arial" panose="020B0604020202020204" pitchFamily="34" charset="0"/>
                <a:cs typeface="Arial" panose="020B0604020202020204" pitchFamily="34" charset="0"/>
              </a:rPr>
              <a:t>Internal </a:t>
            </a:r>
            <a:r>
              <a:rPr lang="de-DE" sz="1400" dirty="0" err="1">
                <a:solidFill>
                  <a:srgbClr val="404040"/>
                </a:solidFill>
                <a:latin typeface="Arial" panose="020B0604020202020204" pitchFamily="34" charset="0"/>
                <a:cs typeface="Arial" panose="020B0604020202020204" pitchFamily="34" charset="0"/>
              </a:rPr>
              <a:t>Document</a:t>
            </a:r>
            <a:r>
              <a:rPr lang="de-DE" sz="1400" dirty="0">
                <a:solidFill>
                  <a:srgbClr val="404040"/>
                </a:solidFill>
                <a:latin typeface="Arial" panose="020B0604020202020204" pitchFamily="34" charset="0"/>
                <a:cs typeface="Arial" panose="020B0604020202020204" pitchFamily="34" charset="0"/>
              </a:rPr>
              <a:t> Search</a:t>
            </a:r>
          </a:p>
          <a:p>
            <a:pPr marL="180975" indent="-180975">
              <a:buFont typeface="Arial" panose="020B0604020202020204" pitchFamily="34" charset="0"/>
              <a:buChar char="•"/>
            </a:pPr>
            <a:r>
              <a:rPr lang="de-DE" sz="1400" dirty="0" err="1">
                <a:solidFill>
                  <a:srgbClr val="404040"/>
                </a:solidFill>
                <a:latin typeface="Arial" panose="020B0604020202020204" pitchFamily="34" charset="0"/>
                <a:cs typeface="Arial" panose="020B0604020202020204" pitchFamily="34" charset="0"/>
              </a:rPr>
              <a:t>Contract</a:t>
            </a:r>
            <a:r>
              <a:rPr lang="de-DE" sz="1400" dirty="0">
                <a:solidFill>
                  <a:srgbClr val="404040"/>
                </a:solidFill>
                <a:latin typeface="Arial" panose="020B0604020202020204" pitchFamily="34" charset="0"/>
                <a:cs typeface="Arial" panose="020B0604020202020204" pitchFamily="34" charset="0"/>
              </a:rPr>
              <a:t> </a:t>
            </a:r>
            <a:r>
              <a:rPr lang="de-DE" sz="1400" dirty="0" err="1">
                <a:solidFill>
                  <a:srgbClr val="404040"/>
                </a:solidFill>
                <a:latin typeface="Arial" panose="020B0604020202020204" pitchFamily="34" charset="0"/>
                <a:cs typeface="Arial" panose="020B0604020202020204" pitchFamily="34" charset="0"/>
              </a:rPr>
              <a:t>Intelligence</a:t>
            </a:r>
            <a:r>
              <a:rPr lang="de-DE" sz="1400" dirty="0">
                <a:solidFill>
                  <a:srgbClr val="404040"/>
                </a:solidFill>
                <a:latin typeface="Arial" panose="020B0604020202020204" pitchFamily="34" charset="0"/>
                <a:cs typeface="Arial" panose="020B0604020202020204" pitchFamily="34" charset="0"/>
              </a:rPr>
              <a:t> (</a:t>
            </a:r>
            <a:r>
              <a:rPr lang="de-DE" sz="1400" dirty="0" err="1">
                <a:solidFill>
                  <a:srgbClr val="404040"/>
                </a:solidFill>
                <a:latin typeface="Arial" panose="020B0604020202020204" pitchFamily="34" charset="0"/>
                <a:cs typeface="Arial" panose="020B0604020202020204" pitchFamily="34" charset="0"/>
              </a:rPr>
              <a:t>COiN</a:t>
            </a:r>
            <a:r>
              <a:rPr lang="de-DE" sz="1400" dirty="0">
                <a:solidFill>
                  <a:srgbClr val="404040"/>
                </a:solidFill>
                <a:latin typeface="Arial" panose="020B0604020202020204" pitchFamily="34" charset="0"/>
                <a:cs typeface="Arial" panose="020B0604020202020204" pitchFamily="34" charset="0"/>
              </a:rPr>
              <a:t>)</a:t>
            </a:r>
          </a:p>
          <a:p>
            <a:pPr marL="180975" indent="-180975">
              <a:buFont typeface="Arial" panose="020B0604020202020204" pitchFamily="34" charset="0"/>
              <a:buChar char="•"/>
            </a:pPr>
            <a:r>
              <a:rPr lang="de-DE" sz="1400" dirty="0" err="1">
                <a:solidFill>
                  <a:srgbClr val="404040"/>
                </a:solidFill>
                <a:latin typeface="Arial" panose="020B0604020202020204" pitchFamily="34" charset="0"/>
                <a:cs typeface="Arial" panose="020B0604020202020204" pitchFamily="34" charset="0"/>
              </a:rPr>
              <a:t>Predictive</a:t>
            </a:r>
            <a:r>
              <a:rPr lang="de-DE" sz="1400" dirty="0">
                <a:solidFill>
                  <a:srgbClr val="404040"/>
                </a:solidFill>
                <a:latin typeface="Arial" panose="020B0604020202020204" pitchFamily="34" charset="0"/>
                <a:cs typeface="Arial" panose="020B0604020202020204" pitchFamily="34" charset="0"/>
              </a:rPr>
              <a:t> Analytics</a:t>
            </a:r>
          </a:p>
          <a:p>
            <a:pPr marL="180975" indent="-180975">
              <a:buFont typeface="Arial" panose="020B0604020202020204" pitchFamily="34" charset="0"/>
              <a:buChar char="•"/>
            </a:pPr>
            <a:r>
              <a:rPr lang="de-DE" sz="1400" dirty="0">
                <a:solidFill>
                  <a:srgbClr val="404040"/>
                </a:solidFill>
                <a:latin typeface="Arial" panose="020B0604020202020204" pitchFamily="34" charset="0"/>
                <a:cs typeface="Arial" panose="020B0604020202020204" pitchFamily="34" charset="0"/>
              </a:rPr>
              <a:t>Emerging </a:t>
            </a:r>
            <a:r>
              <a:rPr lang="de-DE" sz="1400" dirty="0" err="1">
                <a:solidFill>
                  <a:srgbClr val="404040"/>
                </a:solidFill>
                <a:latin typeface="Arial" panose="020B0604020202020204" pitchFamily="34" charset="0"/>
                <a:cs typeface="Arial" panose="020B0604020202020204" pitchFamily="34" charset="0"/>
              </a:rPr>
              <a:t>Opportunities</a:t>
            </a:r>
            <a:r>
              <a:rPr lang="de-DE" sz="1400" dirty="0">
                <a:solidFill>
                  <a:srgbClr val="404040"/>
                </a:solidFill>
                <a:latin typeface="Arial" panose="020B0604020202020204" pitchFamily="34" charset="0"/>
                <a:cs typeface="Arial" panose="020B0604020202020204" pitchFamily="34" charset="0"/>
              </a:rPr>
              <a:t> Engine</a:t>
            </a:r>
          </a:p>
          <a:p>
            <a:pPr marL="180975" indent="-180975">
              <a:buFont typeface="Arial" panose="020B0604020202020204" pitchFamily="34" charset="0"/>
              <a:buChar char="•"/>
            </a:pPr>
            <a:r>
              <a:rPr lang="de-DE" sz="1400" dirty="0">
                <a:solidFill>
                  <a:srgbClr val="404040"/>
                </a:solidFill>
                <a:latin typeface="Arial" panose="020B0604020202020204" pitchFamily="34" charset="0"/>
                <a:cs typeface="Arial" panose="020B0604020202020204" pitchFamily="34" charset="0"/>
              </a:rPr>
              <a:t>Chatbot</a:t>
            </a:r>
          </a:p>
        </p:txBody>
      </p:sp>
      <p:sp>
        <p:nvSpPr>
          <p:cNvPr id="19" name="Textfeld 18">
            <a:extLst>
              <a:ext uri="{FF2B5EF4-FFF2-40B4-BE49-F238E27FC236}">
                <a16:creationId xmlns:a16="http://schemas.microsoft.com/office/drawing/2014/main" id="{8F5EE02C-5F38-4F0B-BC01-9739420E21C6}"/>
              </a:ext>
            </a:extLst>
          </p:cNvPr>
          <p:cNvSpPr txBox="1"/>
          <p:nvPr/>
        </p:nvSpPr>
        <p:spPr>
          <a:xfrm>
            <a:off x="7506868" y="1855833"/>
            <a:ext cx="2498825" cy="430887"/>
          </a:xfrm>
          <a:prstGeom prst="rect">
            <a:avLst/>
          </a:prstGeom>
          <a:noFill/>
        </p:spPr>
        <p:txBody>
          <a:bodyPr wrap="square" lIns="0" tIns="0" rIns="0" bIns="0" rtlCol="0">
            <a:spAutoFit/>
          </a:bodyPr>
          <a:lstStyle>
            <a:defPPr>
              <a:defRPr lang="de-DE"/>
            </a:defPPr>
            <a:lvl1pPr marL="180975" indent="-180975">
              <a:buFont typeface="Arial" panose="020B0604020202020204" pitchFamily="34" charset="0"/>
              <a:buChar char="•"/>
              <a:defRPr sz="1400">
                <a:latin typeface="Arial" panose="020B0604020202020204" pitchFamily="34" charset="0"/>
                <a:cs typeface="Arial" panose="020B0604020202020204" pitchFamily="34" charset="0"/>
              </a:defRPr>
            </a:lvl1pPr>
          </a:lstStyle>
          <a:p>
            <a:r>
              <a:rPr lang="de-DE" dirty="0">
                <a:solidFill>
                  <a:srgbClr val="404040"/>
                </a:solidFill>
              </a:rPr>
              <a:t>Chatbot</a:t>
            </a:r>
          </a:p>
          <a:p>
            <a:r>
              <a:rPr lang="de-DE" dirty="0" err="1">
                <a:solidFill>
                  <a:srgbClr val="404040"/>
                </a:solidFill>
              </a:rPr>
              <a:t>Predictive</a:t>
            </a:r>
            <a:r>
              <a:rPr lang="de-DE" dirty="0">
                <a:solidFill>
                  <a:srgbClr val="404040"/>
                </a:solidFill>
              </a:rPr>
              <a:t> Banking</a:t>
            </a:r>
          </a:p>
        </p:txBody>
      </p:sp>
      <p:pic>
        <p:nvPicPr>
          <p:cNvPr id="20" name="Grafik 19">
            <a:extLst>
              <a:ext uri="{FF2B5EF4-FFF2-40B4-BE49-F238E27FC236}">
                <a16:creationId xmlns:a16="http://schemas.microsoft.com/office/drawing/2014/main" id="{7B9862D6-D901-43C9-9E7D-65BEA3655BD0}"/>
              </a:ext>
            </a:extLst>
          </p:cNvPr>
          <p:cNvPicPr>
            <a:picLocks noChangeAspect="1"/>
          </p:cNvPicPr>
          <p:nvPr/>
        </p:nvPicPr>
        <p:blipFill rotWithShape="1">
          <a:blip r:embed="rId6"/>
          <a:srcRect t="34712" b="38085"/>
          <a:stretch/>
        </p:blipFill>
        <p:spPr>
          <a:xfrm>
            <a:off x="1807848" y="1495663"/>
            <a:ext cx="3299592" cy="657780"/>
          </a:xfrm>
          <a:prstGeom prst="rect">
            <a:avLst/>
          </a:prstGeom>
        </p:spPr>
      </p:pic>
      <p:sp>
        <p:nvSpPr>
          <p:cNvPr id="21" name="Textfeld 20">
            <a:extLst>
              <a:ext uri="{FF2B5EF4-FFF2-40B4-BE49-F238E27FC236}">
                <a16:creationId xmlns:a16="http://schemas.microsoft.com/office/drawing/2014/main" id="{DF823A28-B5C8-4F87-B0EF-5F4B87A25362}"/>
              </a:ext>
            </a:extLst>
          </p:cNvPr>
          <p:cNvSpPr txBox="1"/>
          <p:nvPr/>
        </p:nvSpPr>
        <p:spPr>
          <a:xfrm>
            <a:off x="1008363" y="2111018"/>
            <a:ext cx="2498825" cy="215444"/>
          </a:xfrm>
          <a:prstGeom prst="rect">
            <a:avLst/>
          </a:prstGeom>
          <a:noFill/>
        </p:spPr>
        <p:txBody>
          <a:bodyPr wrap="square" lIns="0" tIns="0" rIns="0" bIns="0" rtlCol="0">
            <a:spAutoFit/>
          </a:bodyPr>
          <a:lstStyle/>
          <a:p>
            <a:pPr marL="180975" indent="-180975">
              <a:buFont typeface="Arial" panose="020B0604020202020204" pitchFamily="34" charset="0"/>
              <a:buChar char="•"/>
            </a:pPr>
            <a:r>
              <a:rPr lang="de-DE" sz="1400" dirty="0">
                <a:solidFill>
                  <a:srgbClr val="404040"/>
                </a:solidFill>
                <a:latin typeface="Arial" panose="020B0604020202020204" pitchFamily="34" charset="0"/>
                <a:cs typeface="Arial" panose="020B0604020202020204" pitchFamily="34" charset="0"/>
              </a:rPr>
              <a:t>Chatbot „Erica“</a:t>
            </a:r>
          </a:p>
        </p:txBody>
      </p:sp>
      <p:pic>
        <p:nvPicPr>
          <p:cNvPr id="22" name="Grafik 21">
            <a:extLst>
              <a:ext uri="{FF2B5EF4-FFF2-40B4-BE49-F238E27FC236}">
                <a16:creationId xmlns:a16="http://schemas.microsoft.com/office/drawing/2014/main" id="{AB8E718E-2E53-42BC-854F-CDFC659535E1}"/>
              </a:ext>
            </a:extLst>
          </p:cNvPr>
          <p:cNvPicPr>
            <a:picLocks noChangeAspect="1"/>
          </p:cNvPicPr>
          <p:nvPr/>
        </p:nvPicPr>
        <p:blipFill rotWithShape="1">
          <a:blip r:embed="rId7"/>
          <a:srcRect t="32304" b="34152"/>
          <a:stretch/>
        </p:blipFill>
        <p:spPr>
          <a:xfrm>
            <a:off x="2242107" y="2762028"/>
            <a:ext cx="1747687" cy="586245"/>
          </a:xfrm>
          <a:prstGeom prst="rect">
            <a:avLst/>
          </a:prstGeom>
        </p:spPr>
      </p:pic>
      <p:sp>
        <p:nvSpPr>
          <p:cNvPr id="23" name="Textfeld 22">
            <a:extLst>
              <a:ext uri="{FF2B5EF4-FFF2-40B4-BE49-F238E27FC236}">
                <a16:creationId xmlns:a16="http://schemas.microsoft.com/office/drawing/2014/main" id="{517F9CBA-2E31-4207-8637-B3B1A1A866DE}"/>
              </a:ext>
            </a:extLst>
          </p:cNvPr>
          <p:cNvSpPr txBox="1"/>
          <p:nvPr/>
        </p:nvSpPr>
        <p:spPr>
          <a:xfrm>
            <a:off x="1008363" y="3402958"/>
            <a:ext cx="3170784" cy="430887"/>
          </a:xfrm>
          <a:prstGeom prst="rect">
            <a:avLst/>
          </a:prstGeom>
          <a:noFill/>
        </p:spPr>
        <p:txBody>
          <a:bodyPr wrap="square" lIns="0" tIns="0" rIns="0" bIns="0" rtlCol="0">
            <a:spAutoFit/>
          </a:bodyPr>
          <a:lstStyle/>
          <a:p>
            <a:pPr marL="180975" indent="-180975">
              <a:buFont typeface="Arial" panose="020B0604020202020204" pitchFamily="34" charset="0"/>
              <a:buChar char="•"/>
            </a:pPr>
            <a:r>
              <a:rPr lang="de-DE" sz="1400" dirty="0">
                <a:solidFill>
                  <a:srgbClr val="404040"/>
                </a:solidFill>
                <a:latin typeface="Arial" panose="020B0604020202020204" pitchFamily="34" charset="0"/>
                <a:cs typeface="Arial" panose="020B0604020202020204" pitchFamily="34" charset="0"/>
              </a:rPr>
              <a:t>Fraud- &amp; Anti-Money </a:t>
            </a:r>
            <a:r>
              <a:rPr lang="de-DE" sz="1400" dirty="0" err="1">
                <a:solidFill>
                  <a:srgbClr val="404040"/>
                </a:solidFill>
                <a:latin typeface="Arial" panose="020B0604020202020204" pitchFamily="34" charset="0"/>
                <a:cs typeface="Arial" panose="020B0604020202020204" pitchFamily="34" charset="0"/>
              </a:rPr>
              <a:t>Laundering</a:t>
            </a:r>
            <a:endParaRPr lang="de-DE" sz="1400" dirty="0">
              <a:solidFill>
                <a:srgbClr val="404040"/>
              </a:solidFill>
              <a:latin typeface="Arial" panose="020B0604020202020204" pitchFamily="34" charset="0"/>
              <a:cs typeface="Arial" panose="020B0604020202020204" pitchFamily="34" charset="0"/>
            </a:endParaRPr>
          </a:p>
          <a:p>
            <a:pPr marL="180975" indent="-180975">
              <a:buFont typeface="Arial" panose="020B0604020202020204" pitchFamily="34" charset="0"/>
              <a:buChar char="•"/>
            </a:pPr>
            <a:endParaRPr lang="de-DE" sz="1400" dirty="0">
              <a:solidFill>
                <a:srgbClr val="404040"/>
              </a:solidFill>
              <a:latin typeface="Arial" panose="020B0604020202020204" pitchFamily="34" charset="0"/>
              <a:cs typeface="Arial" panose="020B0604020202020204" pitchFamily="34" charset="0"/>
            </a:endParaRPr>
          </a:p>
        </p:txBody>
      </p:sp>
      <p:pic>
        <p:nvPicPr>
          <p:cNvPr id="24" name="Grafik 23">
            <a:extLst>
              <a:ext uri="{FF2B5EF4-FFF2-40B4-BE49-F238E27FC236}">
                <a16:creationId xmlns:a16="http://schemas.microsoft.com/office/drawing/2014/main" id="{2F74CA92-2E0C-4BF2-A28A-59A92EE2E1DA}"/>
              </a:ext>
            </a:extLst>
          </p:cNvPr>
          <p:cNvPicPr>
            <a:picLocks noChangeAspect="1"/>
          </p:cNvPicPr>
          <p:nvPr/>
        </p:nvPicPr>
        <p:blipFill>
          <a:blip r:embed="rId8"/>
          <a:stretch>
            <a:fillRect/>
          </a:stretch>
        </p:blipFill>
        <p:spPr>
          <a:xfrm>
            <a:off x="4413605" y="4980149"/>
            <a:ext cx="1682395" cy="895822"/>
          </a:xfrm>
          <a:prstGeom prst="rect">
            <a:avLst/>
          </a:prstGeom>
        </p:spPr>
      </p:pic>
      <p:sp>
        <p:nvSpPr>
          <p:cNvPr id="25" name="Textfeld 24">
            <a:extLst>
              <a:ext uri="{FF2B5EF4-FFF2-40B4-BE49-F238E27FC236}">
                <a16:creationId xmlns:a16="http://schemas.microsoft.com/office/drawing/2014/main" id="{AA814D5C-8F21-4BE2-ACBF-5D34B39DEB12}"/>
              </a:ext>
            </a:extLst>
          </p:cNvPr>
          <p:cNvSpPr txBox="1"/>
          <p:nvPr/>
        </p:nvSpPr>
        <p:spPr>
          <a:xfrm>
            <a:off x="3759580" y="5985341"/>
            <a:ext cx="2957585" cy="430887"/>
          </a:xfrm>
          <a:prstGeom prst="rect">
            <a:avLst/>
          </a:prstGeom>
          <a:noFill/>
        </p:spPr>
        <p:txBody>
          <a:bodyPr wrap="square" lIns="0" tIns="0" rIns="0" bIns="0" rtlCol="0">
            <a:spAutoFit/>
          </a:bodyPr>
          <a:lstStyle/>
          <a:p>
            <a:pPr marL="180975" indent="-180975">
              <a:buFont typeface="Arial" panose="020B0604020202020204" pitchFamily="34" charset="0"/>
              <a:buChar char="•"/>
            </a:pPr>
            <a:r>
              <a:rPr lang="de-DE" sz="1400" dirty="0" err="1">
                <a:solidFill>
                  <a:srgbClr val="404040"/>
                </a:solidFill>
                <a:latin typeface="Arial" panose="020B0604020202020204" pitchFamily="34" charset="0"/>
                <a:cs typeface="Arial" panose="020B0604020202020204" pitchFamily="34" charset="0"/>
              </a:rPr>
              <a:t>Robotic</a:t>
            </a:r>
            <a:r>
              <a:rPr lang="de-DE" sz="1400" dirty="0">
                <a:solidFill>
                  <a:srgbClr val="404040"/>
                </a:solidFill>
                <a:latin typeface="Arial" panose="020B0604020202020204" pitchFamily="34" charset="0"/>
                <a:cs typeface="Arial" panose="020B0604020202020204" pitchFamily="34" charset="0"/>
              </a:rPr>
              <a:t> </a:t>
            </a:r>
            <a:r>
              <a:rPr lang="de-DE" sz="1400" dirty="0" err="1">
                <a:solidFill>
                  <a:srgbClr val="404040"/>
                </a:solidFill>
                <a:latin typeface="Arial" panose="020B0604020202020204" pitchFamily="34" charset="0"/>
                <a:cs typeface="Arial" panose="020B0604020202020204" pitchFamily="34" charset="0"/>
              </a:rPr>
              <a:t>Process</a:t>
            </a:r>
            <a:r>
              <a:rPr lang="de-DE" sz="1400" dirty="0">
                <a:solidFill>
                  <a:srgbClr val="404040"/>
                </a:solidFill>
                <a:latin typeface="Arial" panose="020B0604020202020204" pitchFamily="34" charset="0"/>
                <a:cs typeface="Arial" panose="020B0604020202020204" pitchFamily="34" charset="0"/>
              </a:rPr>
              <a:t> Automation RPA</a:t>
            </a:r>
          </a:p>
          <a:p>
            <a:pPr marL="180975" indent="-180975">
              <a:buFont typeface="Arial" panose="020B0604020202020204" pitchFamily="34" charset="0"/>
              <a:buChar char="•"/>
            </a:pPr>
            <a:endParaRPr lang="de-DE" sz="1400" dirty="0">
              <a:solidFill>
                <a:srgbClr val="404040"/>
              </a:solidFill>
              <a:latin typeface="Arial" panose="020B0604020202020204" pitchFamily="34" charset="0"/>
              <a:cs typeface="Arial" panose="020B0604020202020204" pitchFamily="34" charset="0"/>
            </a:endParaRPr>
          </a:p>
        </p:txBody>
      </p:sp>
      <p:pic>
        <p:nvPicPr>
          <p:cNvPr id="26" name="Grafik 25">
            <a:extLst>
              <a:ext uri="{FF2B5EF4-FFF2-40B4-BE49-F238E27FC236}">
                <a16:creationId xmlns:a16="http://schemas.microsoft.com/office/drawing/2014/main" id="{1AA5F4BC-5134-4A3B-B573-C3463882BE3A}"/>
              </a:ext>
            </a:extLst>
          </p:cNvPr>
          <p:cNvPicPr>
            <a:picLocks noChangeAspect="1"/>
          </p:cNvPicPr>
          <p:nvPr/>
        </p:nvPicPr>
        <p:blipFill rotWithShape="1">
          <a:blip r:embed="rId9"/>
          <a:srcRect t="36786" b="35486"/>
          <a:stretch/>
        </p:blipFill>
        <p:spPr>
          <a:xfrm>
            <a:off x="7033606" y="3131875"/>
            <a:ext cx="2143125" cy="594249"/>
          </a:xfrm>
          <a:prstGeom prst="rect">
            <a:avLst/>
          </a:prstGeom>
        </p:spPr>
      </p:pic>
      <p:sp>
        <p:nvSpPr>
          <p:cNvPr id="27" name="Textfeld 26">
            <a:extLst>
              <a:ext uri="{FF2B5EF4-FFF2-40B4-BE49-F238E27FC236}">
                <a16:creationId xmlns:a16="http://schemas.microsoft.com/office/drawing/2014/main" id="{7B1C0B1E-7710-4A75-85D2-FB79C86EC9B0}"/>
              </a:ext>
            </a:extLst>
          </p:cNvPr>
          <p:cNvSpPr txBox="1"/>
          <p:nvPr/>
        </p:nvSpPr>
        <p:spPr>
          <a:xfrm>
            <a:off x="7733227" y="3770303"/>
            <a:ext cx="3334251" cy="430887"/>
          </a:xfrm>
          <a:prstGeom prst="rect">
            <a:avLst/>
          </a:prstGeom>
          <a:noFill/>
        </p:spPr>
        <p:txBody>
          <a:bodyPr wrap="square" lIns="0" tIns="0" rIns="0" bIns="0" rtlCol="0">
            <a:spAutoFit/>
          </a:bodyPr>
          <a:lstStyle>
            <a:defPPr>
              <a:defRPr lang="de-DE"/>
            </a:defPPr>
            <a:lvl1pPr marL="180975" indent="-180975">
              <a:buFont typeface="Arial" panose="020B0604020202020204" pitchFamily="34" charset="0"/>
              <a:buChar char="•"/>
              <a:defRPr sz="1400">
                <a:latin typeface="Arial" panose="020B0604020202020204" pitchFamily="34" charset="0"/>
                <a:cs typeface="Arial" panose="020B0604020202020204" pitchFamily="34" charset="0"/>
              </a:defRPr>
            </a:lvl1pPr>
          </a:lstStyle>
          <a:p>
            <a:r>
              <a:rPr lang="de-DE" dirty="0" err="1">
                <a:solidFill>
                  <a:srgbClr val="404040"/>
                </a:solidFill>
              </a:rPr>
              <a:t>Predictive</a:t>
            </a:r>
            <a:r>
              <a:rPr lang="de-DE" dirty="0">
                <a:solidFill>
                  <a:srgbClr val="404040"/>
                </a:solidFill>
              </a:rPr>
              <a:t> Analytics – </a:t>
            </a:r>
            <a:r>
              <a:rPr lang="de-DE" dirty="0" err="1">
                <a:solidFill>
                  <a:srgbClr val="404040"/>
                </a:solidFill>
              </a:rPr>
              <a:t>Expense</a:t>
            </a:r>
            <a:r>
              <a:rPr lang="de-DE" dirty="0">
                <a:solidFill>
                  <a:srgbClr val="404040"/>
                </a:solidFill>
              </a:rPr>
              <a:t> Wizard</a:t>
            </a:r>
          </a:p>
          <a:p>
            <a:endParaRPr lang="de-DE" dirty="0">
              <a:solidFill>
                <a:srgbClr val="404040"/>
              </a:solidFill>
            </a:endParaRPr>
          </a:p>
        </p:txBody>
      </p:sp>
      <p:pic>
        <p:nvPicPr>
          <p:cNvPr id="10" name="Grafik 9">
            <a:extLst>
              <a:ext uri="{FF2B5EF4-FFF2-40B4-BE49-F238E27FC236}">
                <a16:creationId xmlns:a16="http://schemas.microsoft.com/office/drawing/2014/main" id="{215D2E89-0A54-4597-AE27-AA835BD4A313}"/>
              </a:ext>
            </a:extLst>
          </p:cNvPr>
          <p:cNvPicPr>
            <a:picLocks noChangeAspect="1"/>
          </p:cNvPicPr>
          <p:nvPr/>
        </p:nvPicPr>
        <p:blipFill rotWithShape="1">
          <a:blip r:embed="rId10"/>
          <a:srcRect l="24031" t="9340" r="23647" b="7721"/>
          <a:stretch/>
        </p:blipFill>
        <p:spPr>
          <a:xfrm>
            <a:off x="6369991" y="1491319"/>
            <a:ext cx="901269" cy="938667"/>
          </a:xfrm>
          <a:prstGeom prst="rect">
            <a:avLst/>
          </a:prstGeom>
        </p:spPr>
      </p:pic>
    </p:spTree>
    <p:extLst>
      <p:ext uri="{BB962C8B-B14F-4D97-AF65-F5344CB8AC3E}">
        <p14:creationId xmlns:p14="http://schemas.microsoft.com/office/powerpoint/2010/main" val="232086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A7B3BBB1-B704-43B0-8CD5-BB80F2F529B9}"/>
              </a:ext>
            </a:extLst>
          </p:cNvPr>
          <p:cNvSpPr/>
          <p:nvPr/>
        </p:nvSpPr>
        <p:spPr>
          <a:xfrm>
            <a:off x="7009770" y="4653888"/>
            <a:ext cx="1245854" cy="261610"/>
          </a:xfrm>
          <a:prstGeom prst="rect">
            <a:avLst/>
          </a:prstGeom>
        </p:spPr>
        <p:txBody>
          <a:bodyPr wrap="none">
            <a:spAutoFit/>
          </a:bodyPr>
          <a:lstStyle/>
          <a:p>
            <a:r>
              <a:rPr lang="de-DE" sz="1100" dirty="0">
                <a:solidFill>
                  <a:schemeClr val="bg1"/>
                </a:solidFill>
              </a:rPr>
              <a:t>© Christoph Molnar</a:t>
            </a:r>
          </a:p>
        </p:txBody>
      </p:sp>
      <p:sp>
        <p:nvSpPr>
          <p:cNvPr id="2" name="Titel 1"/>
          <p:cNvSpPr>
            <a:spLocks noGrp="1"/>
          </p:cNvSpPr>
          <p:nvPr>
            <p:ph type="title"/>
          </p:nvPr>
        </p:nvSpPr>
        <p:spPr>
          <a:xfrm>
            <a:off x="449034" y="562845"/>
            <a:ext cx="10860196" cy="498204"/>
          </a:xfrm>
        </p:spPr>
        <p:txBody>
          <a:bodyPr/>
          <a:lstStyle/>
          <a:p>
            <a:r>
              <a:rPr lang="de-DE" dirty="0"/>
              <a:t>Use Case: Automatisierung / Dunkelprozess - Kreditvergabe</a:t>
            </a:r>
          </a:p>
        </p:txBody>
      </p:sp>
      <p:sp>
        <p:nvSpPr>
          <p:cNvPr id="9" name="Rechteck 8">
            <a:extLst>
              <a:ext uri="{FF2B5EF4-FFF2-40B4-BE49-F238E27FC236}">
                <a16:creationId xmlns:a16="http://schemas.microsoft.com/office/drawing/2014/main" id="{581B7673-938B-4240-BBFF-AFBD65D50A00}"/>
              </a:ext>
            </a:extLst>
          </p:cNvPr>
          <p:cNvSpPr/>
          <p:nvPr/>
        </p:nvSpPr>
        <p:spPr>
          <a:xfrm>
            <a:off x="2667098" y="6437705"/>
            <a:ext cx="1293944" cy="276999"/>
          </a:xfrm>
          <a:prstGeom prst="rect">
            <a:avLst/>
          </a:prstGeom>
        </p:spPr>
        <p:txBody>
          <a:bodyPr wrap="none">
            <a:spAutoFit/>
          </a:bodyPr>
          <a:lstStyle/>
          <a:p>
            <a:r>
              <a:rPr lang="de-DE" sz="1200" dirty="0"/>
              <a:t>Quelle: Wikipedia</a:t>
            </a:r>
          </a:p>
        </p:txBody>
      </p:sp>
      <p:pic>
        <p:nvPicPr>
          <p:cNvPr id="10" name="Grafik 9">
            <a:extLst>
              <a:ext uri="{FF2B5EF4-FFF2-40B4-BE49-F238E27FC236}">
                <a16:creationId xmlns:a16="http://schemas.microsoft.com/office/drawing/2014/main" id="{E9931647-2773-4038-B89E-254E19AD42FC}"/>
              </a:ext>
            </a:extLst>
          </p:cNvPr>
          <p:cNvPicPr>
            <a:picLocks noChangeAspect="1"/>
          </p:cNvPicPr>
          <p:nvPr/>
        </p:nvPicPr>
        <p:blipFill rotWithShape="1">
          <a:blip r:embed="rId3"/>
          <a:srcRect t="2896" b="5373"/>
          <a:stretch/>
        </p:blipFill>
        <p:spPr>
          <a:xfrm>
            <a:off x="1242664" y="1171065"/>
            <a:ext cx="8789857" cy="5124090"/>
          </a:xfrm>
          <a:prstGeom prst="rect">
            <a:avLst/>
          </a:prstGeom>
        </p:spPr>
      </p:pic>
      <p:sp>
        <p:nvSpPr>
          <p:cNvPr id="13" name="Rechteck 12">
            <a:extLst>
              <a:ext uri="{FF2B5EF4-FFF2-40B4-BE49-F238E27FC236}">
                <a16:creationId xmlns:a16="http://schemas.microsoft.com/office/drawing/2014/main" id="{D4C78A58-3B85-49FB-982D-4973406AE763}"/>
              </a:ext>
            </a:extLst>
          </p:cNvPr>
          <p:cNvSpPr/>
          <p:nvPr/>
        </p:nvSpPr>
        <p:spPr>
          <a:xfrm rot="16200000">
            <a:off x="8896842" y="3273126"/>
            <a:ext cx="5347997" cy="523220"/>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Quelle: Tieto – How machine learning</a:t>
            </a:r>
          </a:p>
          <a:p>
            <a:r>
              <a:rPr lang="en-US" sz="1400" dirty="0">
                <a:latin typeface="Arial" panose="020B0604020202020204" pitchFamily="34" charset="0"/>
                <a:cs typeface="Arial" panose="020B0604020202020204" pitchFamily="34" charset="0"/>
              </a:rPr>
              <a:t> can improve accuracy in credit scoring</a:t>
            </a:r>
            <a:endParaRPr lang="de-DE"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70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A7B3BBB1-B704-43B0-8CD5-BB80F2F529B9}"/>
              </a:ext>
            </a:extLst>
          </p:cNvPr>
          <p:cNvSpPr/>
          <p:nvPr/>
        </p:nvSpPr>
        <p:spPr>
          <a:xfrm>
            <a:off x="7009770" y="4653888"/>
            <a:ext cx="1245854" cy="261610"/>
          </a:xfrm>
          <a:prstGeom prst="rect">
            <a:avLst/>
          </a:prstGeom>
        </p:spPr>
        <p:txBody>
          <a:bodyPr wrap="none">
            <a:spAutoFit/>
          </a:bodyPr>
          <a:lstStyle/>
          <a:p>
            <a:r>
              <a:rPr lang="de-DE" sz="1100" dirty="0">
                <a:solidFill>
                  <a:schemeClr val="bg1"/>
                </a:solidFill>
              </a:rPr>
              <a:t>© Christoph Molnar</a:t>
            </a:r>
          </a:p>
        </p:txBody>
      </p:sp>
      <p:sp>
        <p:nvSpPr>
          <p:cNvPr id="2" name="Titel 1"/>
          <p:cNvSpPr>
            <a:spLocks noGrp="1"/>
          </p:cNvSpPr>
          <p:nvPr>
            <p:ph type="title"/>
          </p:nvPr>
        </p:nvSpPr>
        <p:spPr>
          <a:xfrm>
            <a:off x="449034" y="562845"/>
            <a:ext cx="10860196" cy="498204"/>
          </a:xfrm>
        </p:spPr>
        <p:txBody>
          <a:bodyPr/>
          <a:lstStyle/>
          <a:p>
            <a:r>
              <a:rPr lang="de-DE" dirty="0"/>
              <a:t>Use Case: Fraud </a:t>
            </a:r>
            <a:r>
              <a:rPr lang="de-DE" dirty="0" err="1"/>
              <a:t>Detection</a:t>
            </a:r>
            <a:endParaRPr lang="de-DE" dirty="0"/>
          </a:p>
        </p:txBody>
      </p:sp>
      <p:sp>
        <p:nvSpPr>
          <p:cNvPr id="9" name="Rechteck 8">
            <a:extLst>
              <a:ext uri="{FF2B5EF4-FFF2-40B4-BE49-F238E27FC236}">
                <a16:creationId xmlns:a16="http://schemas.microsoft.com/office/drawing/2014/main" id="{581B7673-938B-4240-BBFF-AFBD65D50A00}"/>
              </a:ext>
            </a:extLst>
          </p:cNvPr>
          <p:cNvSpPr/>
          <p:nvPr/>
        </p:nvSpPr>
        <p:spPr>
          <a:xfrm>
            <a:off x="2667098" y="6437705"/>
            <a:ext cx="1293944" cy="276999"/>
          </a:xfrm>
          <a:prstGeom prst="rect">
            <a:avLst/>
          </a:prstGeom>
        </p:spPr>
        <p:txBody>
          <a:bodyPr wrap="none">
            <a:spAutoFit/>
          </a:bodyPr>
          <a:lstStyle/>
          <a:p>
            <a:r>
              <a:rPr lang="de-DE" sz="1200" dirty="0"/>
              <a:t>Quelle: Wikipedia</a:t>
            </a:r>
          </a:p>
        </p:txBody>
      </p:sp>
      <p:sp>
        <p:nvSpPr>
          <p:cNvPr id="13" name="Rechteck 12">
            <a:extLst>
              <a:ext uri="{FF2B5EF4-FFF2-40B4-BE49-F238E27FC236}">
                <a16:creationId xmlns:a16="http://schemas.microsoft.com/office/drawing/2014/main" id="{D4C78A58-3B85-49FB-982D-4973406AE763}"/>
              </a:ext>
            </a:extLst>
          </p:cNvPr>
          <p:cNvSpPr/>
          <p:nvPr/>
        </p:nvSpPr>
        <p:spPr>
          <a:xfrm rot="16200000">
            <a:off x="8611138" y="1764754"/>
            <a:ext cx="2460432" cy="738664"/>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Quelle: Maruti </a:t>
            </a:r>
            <a:r>
              <a:rPr lang="en-US" sz="1400" dirty="0" err="1">
                <a:latin typeface="Arial" panose="020B0604020202020204" pitchFamily="34" charset="0"/>
                <a:cs typeface="Arial" panose="020B0604020202020204" pitchFamily="34" charset="0"/>
              </a:rPr>
              <a:t>Techlabs</a:t>
            </a:r>
            <a:r>
              <a:rPr lang="en-US" sz="1400" dirty="0">
                <a:latin typeface="Arial" panose="020B0604020202020204" pitchFamily="34" charset="0"/>
                <a:cs typeface="Arial" panose="020B0604020202020204" pitchFamily="34" charset="0"/>
              </a:rPr>
              <a:t> – </a:t>
            </a:r>
            <a:br>
              <a:rPr lang="en-US" sz="1400"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How Machine Learning Facilitates Fraud Detection</a:t>
            </a:r>
            <a:endParaRPr lang="de-DE" sz="1400" dirty="0">
              <a:latin typeface="Arial" panose="020B0604020202020204" pitchFamily="34" charset="0"/>
              <a:cs typeface="Arial" panose="020B0604020202020204" pitchFamily="34" charset="0"/>
            </a:endParaRPr>
          </a:p>
        </p:txBody>
      </p:sp>
      <p:pic>
        <p:nvPicPr>
          <p:cNvPr id="3" name="Grafik 2">
            <a:extLst>
              <a:ext uri="{FF2B5EF4-FFF2-40B4-BE49-F238E27FC236}">
                <a16:creationId xmlns:a16="http://schemas.microsoft.com/office/drawing/2014/main" id="{810A3B17-5901-44C7-AF56-6E621FB955DC}"/>
              </a:ext>
            </a:extLst>
          </p:cNvPr>
          <p:cNvPicPr>
            <a:picLocks noChangeAspect="1"/>
          </p:cNvPicPr>
          <p:nvPr/>
        </p:nvPicPr>
        <p:blipFill rotWithShape="1">
          <a:blip r:embed="rId3"/>
          <a:srcRect l="3638" t="29894" r="-3638"/>
          <a:stretch/>
        </p:blipFill>
        <p:spPr>
          <a:xfrm>
            <a:off x="1981314" y="1188763"/>
            <a:ext cx="6935005" cy="2352917"/>
          </a:xfrm>
          <a:prstGeom prst="rect">
            <a:avLst/>
          </a:prstGeom>
        </p:spPr>
      </p:pic>
      <p:pic>
        <p:nvPicPr>
          <p:cNvPr id="4" name="Grafik 3">
            <a:extLst>
              <a:ext uri="{FF2B5EF4-FFF2-40B4-BE49-F238E27FC236}">
                <a16:creationId xmlns:a16="http://schemas.microsoft.com/office/drawing/2014/main" id="{8A5E6942-5798-42EA-8F38-7B4489869B8F}"/>
              </a:ext>
            </a:extLst>
          </p:cNvPr>
          <p:cNvPicPr>
            <a:picLocks noChangeAspect="1"/>
          </p:cNvPicPr>
          <p:nvPr/>
        </p:nvPicPr>
        <p:blipFill>
          <a:blip r:embed="rId4"/>
          <a:stretch>
            <a:fillRect/>
          </a:stretch>
        </p:blipFill>
        <p:spPr>
          <a:xfrm>
            <a:off x="2045324" y="3672485"/>
            <a:ext cx="6210300" cy="2486025"/>
          </a:xfrm>
          <a:prstGeom prst="rect">
            <a:avLst/>
          </a:prstGeom>
        </p:spPr>
      </p:pic>
      <p:sp>
        <p:nvSpPr>
          <p:cNvPr id="11" name="Rechteck 10">
            <a:extLst>
              <a:ext uri="{FF2B5EF4-FFF2-40B4-BE49-F238E27FC236}">
                <a16:creationId xmlns:a16="http://schemas.microsoft.com/office/drawing/2014/main" id="{0E551FAA-A731-4AEA-AD33-97BF33957215}"/>
              </a:ext>
            </a:extLst>
          </p:cNvPr>
          <p:cNvSpPr/>
          <p:nvPr/>
        </p:nvSpPr>
        <p:spPr>
          <a:xfrm rot="16200000">
            <a:off x="8611138" y="4641091"/>
            <a:ext cx="2460432" cy="523220"/>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Quelle: </a:t>
            </a:r>
            <a:r>
              <a:rPr lang="en-US" sz="1400" dirty="0" err="1">
                <a:latin typeface="Arial" panose="020B0604020202020204" pitchFamily="34" charset="0"/>
                <a:cs typeface="Arial" panose="020B0604020202020204" pitchFamily="34" charset="0"/>
              </a:rPr>
              <a:t>AltexSoft</a:t>
            </a:r>
            <a:br>
              <a:rPr lang="en-US" sz="1400"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Fraud Detection</a:t>
            </a:r>
            <a:endParaRPr lang="de-DE"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36424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A7B3BBB1-B704-43B0-8CD5-BB80F2F529B9}"/>
              </a:ext>
            </a:extLst>
          </p:cNvPr>
          <p:cNvSpPr/>
          <p:nvPr/>
        </p:nvSpPr>
        <p:spPr>
          <a:xfrm>
            <a:off x="7009770" y="4653888"/>
            <a:ext cx="1245854" cy="261610"/>
          </a:xfrm>
          <a:prstGeom prst="rect">
            <a:avLst/>
          </a:prstGeom>
        </p:spPr>
        <p:txBody>
          <a:bodyPr wrap="none">
            <a:spAutoFit/>
          </a:bodyPr>
          <a:lstStyle/>
          <a:p>
            <a:r>
              <a:rPr lang="de-DE" sz="1100" dirty="0">
                <a:solidFill>
                  <a:schemeClr val="bg1"/>
                </a:solidFill>
              </a:rPr>
              <a:t>© Christoph Molnar</a:t>
            </a:r>
          </a:p>
        </p:txBody>
      </p:sp>
      <p:sp>
        <p:nvSpPr>
          <p:cNvPr id="2" name="Titel 1"/>
          <p:cNvSpPr>
            <a:spLocks noGrp="1"/>
          </p:cNvSpPr>
          <p:nvPr>
            <p:ph type="title"/>
          </p:nvPr>
        </p:nvSpPr>
        <p:spPr>
          <a:xfrm>
            <a:off x="449034" y="562845"/>
            <a:ext cx="10860196" cy="498204"/>
          </a:xfrm>
        </p:spPr>
        <p:txBody>
          <a:bodyPr/>
          <a:lstStyle/>
          <a:p>
            <a:r>
              <a:rPr lang="de-DE" dirty="0"/>
              <a:t>Use Case: Unterstützung im Compliance Management</a:t>
            </a:r>
          </a:p>
        </p:txBody>
      </p:sp>
      <p:sp>
        <p:nvSpPr>
          <p:cNvPr id="13" name="Rechteck 12">
            <a:extLst>
              <a:ext uri="{FF2B5EF4-FFF2-40B4-BE49-F238E27FC236}">
                <a16:creationId xmlns:a16="http://schemas.microsoft.com/office/drawing/2014/main" id="{D4C78A58-3B85-49FB-982D-4973406AE763}"/>
              </a:ext>
            </a:extLst>
          </p:cNvPr>
          <p:cNvSpPr/>
          <p:nvPr/>
        </p:nvSpPr>
        <p:spPr>
          <a:xfrm>
            <a:off x="3441732" y="6295155"/>
            <a:ext cx="6910866" cy="461665"/>
          </a:xfrm>
          <a:prstGeom prst="rect">
            <a:avLst/>
          </a:prstGeom>
        </p:spPr>
        <p:txBody>
          <a:bodyPr wrap="square">
            <a:spAutoFit/>
          </a:bodyPr>
          <a:lstStyle/>
          <a:p>
            <a:pPr marL="541338" indent="-541338"/>
            <a:r>
              <a:rPr lang="en-US" sz="1200" dirty="0">
                <a:latin typeface="Arial" panose="020B0604020202020204" pitchFamily="34" charset="0"/>
                <a:cs typeface="Arial" panose="020B0604020202020204" pitchFamily="34" charset="0"/>
              </a:rPr>
              <a:t>Quelle	CB Insights, Future of Fintech Conference NYC, June 2019</a:t>
            </a:r>
          </a:p>
          <a:p>
            <a:pPr marL="541338" indent="-541338"/>
            <a:r>
              <a:rPr lang="en-US" sz="1200" dirty="0">
                <a:latin typeface="Arial" panose="020B0604020202020204" pitchFamily="34" charset="0"/>
                <a:cs typeface="Arial" panose="020B0604020202020204" pitchFamily="34" charset="0"/>
              </a:rPr>
              <a:t>	Tieto – How machine learning  can improve accuracy in credit scoring</a:t>
            </a:r>
            <a:endParaRPr lang="de-DE" sz="1200" dirty="0">
              <a:latin typeface="Arial" panose="020B0604020202020204" pitchFamily="34" charset="0"/>
              <a:cs typeface="Arial" panose="020B0604020202020204" pitchFamily="34" charset="0"/>
            </a:endParaRPr>
          </a:p>
        </p:txBody>
      </p:sp>
      <p:pic>
        <p:nvPicPr>
          <p:cNvPr id="3" name="Grafik 2">
            <a:extLst>
              <a:ext uri="{FF2B5EF4-FFF2-40B4-BE49-F238E27FC236}">
                <a16:creationId xmlns:a16="http://schemas.microsoft.com/office/drawing/2014/main" id="{642B3719-D398-4F13-9947-7550BAC39951}"/>
              </a:ext>
            </a:extLst>
          </p:cNvPr>
          <p:cNvPicPr>
            <a:picLocks noChangeAspect="1"/>
          </p:cNvPicPr>
          <p:nvPr/>
        </p:nvPicPr>
        <p:blipFill rotWithShape="1">
          <a:blip r:embed="rId3"/>
          <a:srcRect l="326" t="11736" r="-326"/>
          <a:stretch/>
        </p:blipFill>
        <p:spPr>
          <a:xfrm>
            <a:off x="2146147" y="2563327"/>
            <a:ext cx="6072167" cy="3659822"/>
          </a:xfrm>
          <a:prstGeom prst="rect">
            <a:avLst/>
          </a:prstGeom>
        </p:spPr>
      </p:pic>
      <p:sp>
        <p:nvSpPr>
          <p:cNvPr id="4" name="Rechteck 3">
            <a:extLst>
              <a:ext uri="{FF2B5EF4-FFF2-40B4-BE49-F238E27FC236}">
                <a16:creationId xmlns:a16="http://schemas.microsoft.com/office/drawing/2014/main" id="{D6182D58-6692-4A10-8093-F84EFEE3C287}"/>
              </a:ext>
            </a:extLst>
          </p:cNvPr>
          <p:cNvSpPr/>
          <p:nvPr/>
        </p:nvSpPr>
        <p:spPr>
          <a:xfrm>
            <a:off x="449034" y="1061049"/>
            <a:ext cx="11056503" cy="338554"/>
          </a:xfrm>
          <a:prstGeom prst="rect">
            <a:avLst/>
          </a:prstGeom>
        </p:spPr>
        <p:txBody>
          <a:bodyPr wrap="square">
            <a:spAutoFit/>
          </a:bodyPr>
          <a:lstStyle/>
          <a:p>
            <a:r>
              <a:rPr lang="en-US" sz="1600" dirty="0">
                <a:latin typeface="Arial" panose="020B0604020202020204" pitchFamily="34" charset="0"/>
                <a:cs typeface="Arial" panose="020B0604020202020204" pitchFamily="34" charset="0"/>
              </a:rPr>
              <a:t>FinTech and machine learning find additional applications under the category of</a:t>
            </a:r>
            <a:r>
              <a:rPr lang="en-US" sz="1600" b="1" dirty="0">
                <a:latin typeface="Arial" panose="020B0604020202020204" pitchFamily="34" charset="0"/>
                <a:cs typeface="Arial" panose="020B0604020202020204" pitchFamily="34" charset="0"/>
              </a:rPr>
              <a:t> </a:t>
            </a:r>
            <a:r>
              <a:rPr lang="en-US" sz="1600" b="1" dirty="0">
                <a:solidFill>
                  <a:srgbClr val="1160AC"/>
                </a:solidFill>
                <a:latin typeface="Arial" panose="020B0604020202020204" pitchFamily="34" charset="0"/>
                <a:cs typeface="Arial" panose="020B0604020202020204" pitchFamily="34" charset="0"/>
              </a:rPr>
              <a:t>Regulatory Technology (</a:t>
            </a:r>
            <a:r>
              <a:rPr lang="en-US" sz="1600" b="1" dirty="0" err="1">
                <a:solidFill>
                  <a:srgbClr val="1160AC"/>
                </a:solidFill>
                <a:latin typeface="Arial" panose="020B0604020202020204" pitchFamily="34" charset="0"/>
                <a:cs typeface="Arial" panose="020B0604020202020204" pitchFamily="34" charset="0"/>
              </a:rPr>
              <a:t>RegTech</a:t>
            </a:r>
            <a:r>
              <a:rPr lang="en-US" sz="1600" b="1" dirty="0">
                <a:solidFill>
                  <a:srgbClr val="1160AC"/>
                </a:solidFill>
                <a:latin typeface="Arial" panose="020B0604020202020204" pitchFamily="34" charset="0"/>
                <a:cs typeface="Arial" panose="020B0604020202020204" pitchFamily="34" charset="0"/>
              </a:rPr>
              <a:t>)</a:t>
            </a:r>
          </a:p>
        </p:txBody>
      </p:sp>
      <p:pic>
        <p:nvPicPr>
          <p:cNvPr id="7" name="Grafik 6">
            <a:extLst>
              <a:ext uri="{FF2B5EF4-FFF2-40B4-BE49-F238E27FC236}">
                <a16:creationId xmlns:a16="http://schemas.microsoft.com/office/drawing/2014/main" id="{65592935-97D4-4AC7-9605-DD5493387499}"/>
              </a:ext>
            </a:extLst>
          </p:cNvPr>
          <p:cNvPicPr>
            <a:picLocks noChangeAspect="1"/>
          </p:cNvPicPr>
          <p:nvPr/>
        </p:nvPicPr>
        <p:blipFill rotWithShape="1">
          <a:blip r:embed="rId4">
            <a:extLst>
              <a:ext uri="{28A0092B-C50C-407E-A947-70E740481C1C}">
                <a14:useLocalDpi xmlns:a14="http://schemas.microsoft.com/office/drawing/2010/main" val="0"/>
              </a:ext>
            </a:extLst>
          </a:blip>
          <a:srcRect l="60798" t="25506" r="6970" b="14435"/>
          <a:stretch/>
        </p:blipFill>
        <p:spPr>
          <a:xfrm>
            <a:off x="8306915" y="1412890"/>
            <a:ext cx="3640587" cy="4738253"/>
          </a:xfrm>
          <a:prstGeom prst="rect">
            <a:avLst/>
          </a:prstGeom>
        </p:spPr>
      </p:pic>
      <p:sp>
        <p:nvSpPr>
          <p:cNvPr id="10" name="Rechteck 9">
            <a:extLst>
              <a:ext uri="{FF2B5EF4-FFF2-40B4-BE49-F238E27FC236}">
                <a16:creationId xmlns:a16="http://schemas.microsoft.com/office/drawing/2014/main" id="{DF6CFBDC-4A80-46EB-84CD-3054943FA9B2}"/>
              </a:ext>
            </a:extLst>
          </p:cNvPr>
          <p:cNvSpPr/>
          <p:nvPr/>
        </p:nvSpPr>
        <p:spPr>
          <a:xfrm>
            <a:off x="449033" y="1466078"/>
            <a:ext cx="8066813" cy="2308324"/>
          </a:xfrm>
          <a:prstGeom prst="rect">
            <a:avLst/>
          </a:prstGeom>
        </p:spPr>
        <p:txBody>
          <a:bodyPr wrap="square">
            <a:spAutoFit/>
          </a:bodyPr>
          <a:lstStyle/>
          <a:p>
            <a:r>
              <a:rPr lang="en-US" sz="1600" dirty="0">
                <a:latin typeface="Arial" panose="020B0604020202020204" pitchFamily="34" charset="0"/>
                <a:cs typeface="Arial" panose="020B0604020202020204" pitchFamily="34" charset="0"/>
              </a:rPr>
              <a:t>Because ML algorithms can read and learn from a pile of regulatory documents, they can detect correlations between guidelines. AI and ML finance cloud platforms can automatically track and monitor regulatory changes as they appear. Banking institutions can also monitor transaction data to identify anomalies automatically.</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This way, machine learning can ensure</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that customer transactions</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comply with regulatory</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requirements.</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(Quelle </a:t>
            </a:r>
            <a:r>
              <a:rPr lang="en-US" sz="1600" dirty="0" err="1">
                <a:latin typeface="Arial" panose="020B0604020202020204" pitchFamily="34" charset="0"/>
                <a:cs typeface="Arial" panose="020B0604020202020204" pitchFamily="34" charset="0"/>
              </a:rPr>
              <a:t>s.u</a:t>
            </a:r>
            <a:r>
              <a:rPr lang="en-US" sz="1600" dirty="0">
                <a:latin typeface="Arial" panose="020B0604020202020204" pitchFamily="34" charset="0"/>
                <a:cs typeface="Arial" panose="020B0604020202020204" pitchFamily="34" charset="0"/>
              </a:rPr>
              <a:t>.)</a:t>
            </a:r>
            <a:endParaRPr lang="de-DE"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8293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A7B3BBB1-B704-43B0-8CD5-BB80F2F529B9}"/>
              </a:ext>
            </a:extLst>
          </p:cNvPr>
          <p:cNvSpPr/>
          <p:nvPr/>
        </p:nvSpPr>
        <p:spPr>
          <a:xfrm>
            <a:off x="7009770" y="4653888"/>
            <a:ext cx="1245854" cy="261610"/>
          </a:xfrm>
          <a:prstGeom prst="rect">
            <a:avLst/>
          </a:prstGeom>
        </p:spPr>
        <p:txBody>
          <a:bodyPr wrap="none">
            <a:spAutoFit/>
          </a:bodyPr>
          <a:lstStyle/>
          <a:p>
            <a:r>
              <a:rPr lang="de-DE" sz="1100" dirty="0">
                <a:solidFill>
                  <a:schemeClr val="bg1"/>
                </a:solidFill>
              </a:rPr>
              <a:t>© Christoph Molnar</a:t>
            </a:r>
          </a:p>
        </p:txBody>
      </p:sp>
      <p:sp>
        <p:nvSpPr>
          <p:cNvPr id="2" name="Titel 1"/>
          <p:cNvSpPr>
            <a:spLocks noGrp="1"/>
          </p:cNvSpPr>
          <p:nvPr>
            <p:ph type="title"/>
          </p:nvPr>
        </p:nvSpPr>
        <p:spPr>
          <a:xfrm>
            <a:off x="449034" y="562845"/>
            <a:ext cx="10860196" cy="498204"/>
          </a:xfrm>
        </p:spPr>
        <p:txBody>
          <a:bodyPr/>
          <a:lstStyle/>
          <a:p>
            <a:r>
              <a:rPr lang="de-DE" dirty="0"/>
              <a:t>Use Case: Customer Service</a:t>
            </a:r>
          </a:p>
        </p:txBody>
      </p:sp>
      <p:sp>
        <p:nvSpPr>
          <p:cNvPr id="9" name="Rechteck 8">
            <a:extLst>
              <a:ext uri="{FF2B5EF4-FFF2-40B4-BE49-F238E27FC236}">
                <a16:creationId xmlns:a16="http://schemas.microsoft.com/office/drawing/2014/main" id="{581B7673-938B-4240-BBFF-AFBD65D50A00}"/>
              </a:ext>
            </a:extLst>
          </p:cNvPr>
          <p:cNvSpPr/>
          <p:nvPr/>
        </p:nvSpPr>
        <p:spPr>
          <a:xfrm>
            <a:off x="2667098" y="6437705"/>
            <a:ext cx="1293944" cy="276999"/>
          </a:xfrm>
          <a:prstGeom prst="rect">
            <a:avLst/>
          </a:prstGeom>
        </p:spPr>
        <p:txBody>
          <a:bodyPr wrap="none">
            <a:spAutoFit/>
          </a:bodyPr>
          <a:lstStyle/>
          <a:p>
            <a:r>
              <a:rPr lang="de-DE" sz="1200" dirty="0"/>
              <a:t>Quelle: Wikipedia</a:t>
            </a:r>
          </a:p>
        </p:txBody>
      </p:sp>
      <p:sp>
        <p:nvSpPr>
          <p:cNvPr id="13" name="Rechteck 12">
            <a:extLst>
              <a:ext uri="{FF2B5EF4-FFF2-40B4-BE49-F238E27FC236}">
                <a16:creationId xmlns:a16="http://schemas.microsoft.com/office/drawing/2014/main" id="{D4C78A58-3B85-49FB-982D-4973406AE763}"/>
              </a:ext>
            </a:extLst>
          </p:cNvPr>
          <p:cNvSpPr/>
          <p:nvPr/>
        </p:nvSpPr>
        <p:spPr>
          <a:xfrm rot="16200000">
            <a:off x="8869641" y="3224335"/>
            <a:ext cx="5347997" cy="523220"/>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Quelle: </a:t>
            </a:r>
            <a:r>
              <a:rPr lang="en-US" sz="1400" dirty="0" err="1">
                <a:latin typeface="Arial" panose="020B0604020202020204" pitchFamily="34" charset="0"/>
                <a:cs typeface="Arial" panose="020B0604020202020204" pitchFamily="34" charset="0"/>
              </a:rPr>
              <a:t>CustomerThink</a:t>
            </a:r>
            <a:br>
              <a:rPr lang="en-US" sz="1400"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Customer Service beyond the Chatbot Hype</a:t>
            </a:r>
            <a:endParaRPr lang="de-DE" sz="1400" dirty="0">
              <a:latin typeface="Arial" panose="020B0604020202020204" pitchFamily="34" charset="0"/>
              <a:cs typeface="Arial" panose="020B0604020202020204" pitchFamily="34" charset="0"/>
            </a:endParaRPr>
          </a:p>
        </p:txBody>
      </p:sp>
      <p:pic>
        <p:nvPicPr>
          <p:cNvPr id="3" name="Grafik 2">
            <a:extLst>
              <a:ext uri="{FF2B5EF4-FFF2-40B4-BE49-F238E27FC236}">
                <a16:creationId xmlns:a16="http://schemas.microsoft.com/office/drawing/2014/main" id="{DCAC49C6-1F57-4781-867E-137B4E37BF71}"/>
              </a:ext>
            </a:extLst>
          </p:cNvPr>
          <p:cNvPicPr>
            <a:picLocks noChangeAspect="1"/>
          </p:cNvPicPr>
          <p:nvPr/>
        </p:nvPicPr>
        <p:blipFill rotWithShape="1">
          <a:blip r:embed="rId3"/>
          <a:srcRect t="14890"/>
          <a:stretch/>
        </p:blipFill>
        <p:spPr>
          <a:xfrm>
            <a:off x="449034" y="1265489"/>
            <a:ext cx="9861854" cy="4894455"/>
          </a:xfrm>
          <a:prstGeom prst="rect">
            <a:avLst/>
          </a:prstGeom>
        </p:spPr>
      </p:pic>
    </p:spTree>
    <p:extLst>
      <p:ext uri="{BB962C8B-B14F-4D97-AF65-F5344CB8AC3E}">
        <p14:creationId xmlns:p14="http://schemas.microsoft.com/office/powerpoint/2010/main" val="2618632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A7B3BBB1-B704-43B0-8CD5-BB80F2F529B9}"/>
              </a:ext>
            </a:extLst>
          </p:cNvPr>
          <p:cNvSpPr/>
          <p:nvPr/>
        </p:nvSpPr>
        <p:spPr>
          <a:xfrm>
            <a:off x="7009770" y="4653888"/>
            <a:ext cx="1245854" cy="261610"/>
          </a:xfrm>
          <a:prstGeom prst="rect">
            <a:avLst/>
          </a:prstGeom>
        </p:spPr>
        <p:txBody>
          <a:bodyPr wrap="none">
            <a:spAutoFit/>
          </a:bodyPr>
          <a:lstStyle/>
          <a:p>
            <a:r>
              <a:rPr lang="de-DE" sz="1100" dirty="0">
                <a:solidFill>
                  <a:schemeClr val="bg1"/>
                </a:solidFill>
              </a:rPr>
              <a:t>© Christoph Molnar</a:t>
            </a:r>
          </a:p>
        </p:txBody>
      </p:sp>
      <p:pic>
        <p:nvPicPr>
          <p:cNvPr id="7" name="Grafik 6">
            <a:extLst>
              <a:ext uri="{FF2B5EF4-FFF2-40B4-BE49-F238E27FC236}">
                <a16:creationId xmlns:a16="http://schemas.microsoft.com/office/drawing/2014/main" id="{6DA89739-E5D7-40AE-B280-FED85C665C87}"/>
              </a:ext>
            </a:extLst>
          </p:cNvPr>
          <p:cNvPicPr>
            <a:picLocks noChangeAspect="1"/>
          </p:cNvPicPr>
          <p:nvPr/>
        </p:nvPicPr>
        <p:blipFill>
          <a:blip r:embed="rId3"/>
          <a:stretch>
            <a:fillRect/>
          </a:stretch>
        </p:blipFill>
        <p:spPr>
          <a:xfrm>
            <a:off x="5365631" y="1457660"/>
            <a:ext cx="6472225" cy="4322243"/>
          </a:xfrm>
          <a:prstGeom prst="rect">
            <a:avLst/>
          </a:prstGeom>
        </p:spPr>
      </p:pic>
      <p:sp>
        <p:nvSpPr>
          <p:cNvPr id="2" name="Titel 1"/>
          <p:cNvSpPr>
            <a:spLocks noGrp="1"/>
          </p:cNvSpPr>
          <p:nvPr>
            <p:ph type="title"/>
          </p:nvPr>
        </p:nvSpPr>
        <p:spPr>
          <a:xfrm>
            <a:off x="449035" y="562845"/>
            <a:ext cx="9333320" cy="701474"/>
          </a:xfrm>
        </p:spPr>
        <p:txBody>
          <a:bodyPr/>
          <a:lstStyle/>
          <a:p>
            <a:r>
              <a:rPr lang="de-DE" dirty="0"/>
              <a:t>Begriffliche Abgrenzung:  „KI oder so …“</a:t>
            </a:r>
          </a:p>
        </p:txBody>
      </p:sp>
      <p:sp>
        <p:nvSpPr>
          <p:cNvPr id="8" name="Inhaltsplatzhalter 2">
            <a:extLst>
              <a:ext uri="{FF2B5EF4-FFF2-40B4-BE49-F238E27FC236}">
                <a16:creationId xmlns:a16="http://schemas.microsoft.com/office/drawing/2014/main" id="{829BD7A1-36A5-4811-A470-F33A6F36F50C}"/>
              </a:ext>
            </a:extLst>
          </p:cNvPr>
          <p:cNvSpPr>
            <a:spLocks noGrp="1"/>
          </p:cNvSpPr>
          <p:nvPr>
            <p:ph sz="quarter" idx="15"/>
          </p:nvPr>
        </p:nvSpPr>
        <p:spPr>
          <a:xfrm>
            <a:off x="449035" y="1237685"/>
            <a:ext cx="4916596" cy="4762191"/>
          </a:xfrm>
        </p:spPr>
        <p:txBody>
          <a:bodyPr/>
          <a:lstStyle/>
          <a:p>
            <a:pPr marL="0" indent="0">
              <a:spcBef>
                <a:spcPts val="800"/>
              </a:spcBef>
              <a:spcAft>
                <a:spcPts val="800"/>
              </a:spcAft>
              <a:buNone/>
            </a:pPr>
            <a:r>
              <a:rPr lang="de-DE" b="1" dirty="0">
                <a:solidFill>
                  <a:srgbClr val="1160AC"/>
                </a:solidFill>
              </a:rPr>
              <a:t>Maschinelles Lernen</a:t>
            </a:r>
            <a:r>
              <a:rPr lang="de-DE" dirty="0"/>
              <a:t> ~</a:t>
            </a:r>
            <a:br>
              <a:rPr lang="de-DE" sz="1600" dirty="0"/>
            </a:br>
            <a:br>
              <a:rPr lang="de-DE" sz="1600" dirty="0"/>
            </a:br>
            <a:r>
              <a:rPr lang="de-DE" sz="1600" dirty="0"/>
              <a:t>„künstliche“ Generierung von Wissen aus Erfahrung: </a:t>
            </a:r>
            <a:r>
              <a:rPr lang="de-DE" sz="1600" b="1" dirty="0">
                <a:solidFill>
                  <a:srgbClr val="1160AC"/>
                </a:solidFill>
              </a:rPr>
              <a:t>Ein künstliches System lernt aus Beispielen und kann diese nach Beendigung der Lernphase verallgemeinern.</a:t>
            </a:r>
            <a:endParaRPr lang="de-DE" sz="1600" dirty="0"/>
          </a:p>
          <a:p>
            <a:pPr>
              <a:spcBef>
                <a:spcPts val="800"/>
              </a:spcBef>
              <a:spcAft>
                <a:spcPts val="800"/>
              </a:spcAft>
            </a:pPr>
            <a:r>
              <a:rPr lang="de-DE" sz="1600" dirty="0"/>
              <a:t>Dazu bauen Algorithmen beim maschinellen Lernen ein statistisches Modell auf, das auf Trainingsdaten beruht. Es werden nicht einfach Beispiele aus-wendig gelernt, sondern </a:t>
            </a:r>
            <a:r>
              <a:rPr lang="de-DE" sz="1600" b="1" dirty="0">
                <a:solidFill>
                  <a:srgbClr val="1160AC"/>
                </a:solidFill>
              </a:rPr>
              <a:t>Muster und Gesetz-</a:t>
            </a:r>
            <a:r>
              <a:rPr lang="de-DE" sz="1600" b="1" dirty="0" err="1">
                <a:solidFill>
                  <a:srgbClr val="1160AC"/>
                </a:solidFill>
              </a:rPr>
              <a:t>mäßigkeiten</a:t>
            </a:r>
            <a:r>
              <a:rPr lang="de-DE" sz="1600" b="1" dirty="0">
                <a:solidFill>
                  <a:srgbClr val="1160AC"/>
                </a:solidFill>
              </a:rPr>
              <a:t> in den Lerndaten erkannt. </a:t>
            </a:r>
            <a:r>
              <a:rPr lang="de-DE" sz="1600" dirty="0"/>
              <a:t>So kann das System auch unbekannte Daten beurteilen (Lerntransfer) </a:t>
            </a:r>
          </a:p>
          <a:p>
            <a:pPr marL="190800" lvl="1" indent="0">
              <a:spcBef>
                <a:spcPts val="800"/>
              </a:spcBef>
              <a:spcAft>
                <a:spcPts val="800"/>
              </a:spcAft>
              <a:buNone/>
            </a:pPr>
            <a:r>
              <a:rPr lang="de-DE" sz="1600" dirty="0"/>
              <a:t>Mögliche Anwendungen, exemplarisch: automatisierte Diagnose­verfahren,</a:t>
            </a:r>
            <a:br>
              <a:rPr lang="de-DE" sz="1600" dirty="0"/>
            </a:br>
            <a:r>
              <a:rPr lang="de-DE" sz="1600" dirty="0"/>
              <a:t>Erkennung von Kreditkartenbetrug, Aktienmarkt­analysen, Klassifikation von Gensequenzen, Sprach- und Texterkennung sowie autonome Systeme.</a:t>
            </a:r>
          </a:p>
        </p:txBody>
      </p:sp>
      <p:sp>
        <p:nvSpPr>
          <p:cNvPr id="9" name="Rechteck 8">
            <a:extLst>
              <a:ext uri="{FF2B5EF4-FFF2-40B4-BE49-F238E27FC236}">
                <a16:creationId xmlns:a16="http://schemas.microsoft.com/office/drawing/2014/main" id="{581B7673-938B-4240-BBFF-AFBD65D50A00}"/>
              </a:ext>
            </a:extLst>
          </p:cNvPr>
          <p:cNvSpPr/>
          <p:nvPr/>
        </p:nvSpPr>
        <p:spPr>
          <a:xfrm>
            <a:off x="3621770" y="5894241"/>
            <a:ext cx="1293944" cy="276999"/>
          </a:xfrm>
          <a:prstGeom prst="rect">
            <a:avLst/>
          </a:prstGeom>
        </p:spPr>
        <p:txBody>
          <a:bodyPr wrap="none">
            <a:spAutoFit/>
          </a:bodyPr>
          <a:lstStyle/>
          <a:p>
            <a:r>
              <a:rPr lang="de-DE" sz="1200" dirty="0"/>
              <a:t>Quelle: Wikipedia</a:t>
            </a:r>
          </a:p>
        </p:txBody>
      </p:sp>
      <p:sp>
        <p:nvSpPr>
          <p:cNvPr id="4" name="Ellipse 3">
            <a:extLst>
              <a:ext uri="{FF2B5EF4-FFF2-40B4-BE49-F238E27FC236}">
                <a16:creationId xmlns:a16="http://schemas.microsoft.com/office/drawing/2014/main" id="{AC2FCFE1-0F5E-4E43-B868-EAFCDCC2411D}"/>
              </a:ext>
            </a:extLst>
          </p:cNvPr>
          <p:cNvSpPr/>
          <p:nvPr/>
        </p:nvSpPr>
        <p:spPr>
          <a:xfrm>
            <a:off x="7962181" y="2879396"/>
            <a:ext cx="1820174" cy="1820174"/>
          </a:xfrm>
          <a:prstGeom prst="ellipse">
            <a:avLst/>
          </a:prstGeom>
          <a:solidFill>
            <a:srgbClr val="FFFFCC">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10" name="Rechteck 9">
            <a:extLst>
              <a:ext uri="{FF2B5EF4-FFF2-40B4-BE49-F238E27FC236}">
                <a16:creationId xmlns:a16="http://schemas.microsoft.com/office/drawing/2014/main" id="{E197BF4C-02A9-4A44-BEEF-BE2A0309413F}"/>
              </a:ext>
            </a:extLst>
          </p:cNvPr>
          <p:cNvSpPr/>
          <p:nvPr/>
        </p:nvSpPr>
        <p:spPr>
          <a:xfrm>
            <a:off x="9064487" y="5318238"/>
            <a:ext cx="2896302" cy="461665"/>
          </a:xfrm>
          <a:prstGeom prst="rect">
            <a:avLst/>
          </a:prstGeom>
        </p:spPr>
        <p:txBody>
          <a:bodyPr wrap="square">
            <a:spAutoFit/>
          </a:bodyPr>
          <a:lstStyle/>
          <a:p>
            <a:r>
              <a:rPr lang="de-DE" sz="1200" i="1" dirty="0"/>
              <a:t>AI: </a:t>
            </a:r>
            <a:r>
              <a:rPr lang="de-DE" sz="1200" i="1" dirty="0" err="1"/>
              <a:t>Artificial</a:t>
            </a:r>
            <a:r>
              <a:rPr lang="de-DE" sz="1200" i="1" dirty="0"/>
              <a:t> </a:t>
            </a:r>
            <a:r>
              <a:rPr lang="de-DE" sz="1200" i="1" dirty="0" err="1"/>
              <a:t>Intelligence</a:t>
            </a:r>
            <a:br>
              <a:rPr lang="de-DE" sz="1200" i="1" dirty="0"/>
            </a:br>
            <a:r>
              <a:rPr lang="de-DE" sz="1200" i="1" dirty="0"/>
              <a:t>KDD: Knowledge Discovery in Databases</a:t>
            </a:r>
          </a:p>
        </p:txBody>
      </p:sp>
      <p:grpSp>
        <p:nvGrpSpPr>
          <p:cNvPr id="11" name="Gruppieren 10">
            <a:extLst>
              <a:ext uri="{FF2B5EF4-FFF2-40B4-BE49-F238E27FC236}">
                <a16:creationId xmlns:a16="http://schemas.microsoft.com/office/drawing/2014/main" id="{7D80A6E4-FC62-440C-88E4-53BEE6FB3011}"/>
              </a:ext>
            </a:extLst>
          </p:cNvPr>
          <p:cNvGrpSpPr/>
          <p:nvPr/>
        </p:nvGrpSpPr>
        <p:grpSpPr>
          <a:xfrm rot="10800000">
            <a:off x="9949129" y="0"/>
            <a:ext cx="2242871" cy="1938993"/>
            <a:chOff x="-65428" y="4270933"/>
            <a:chExt cx="2242871" cy="1938993"/>
          </a:xfrm>
          <a:solidFill>
            <a:srgbClr val="FE6700"/>
          </a:solidFill>
        </p:grpSpPr>
        <p:sp>
          <p:nvSpPr>
            <p:cNvPr id="12" name="Diagonaler Streifen 11">
              <a:extLst>
                <a:ext uri="{FF2B5EF4-FFF2-40B4-BE49-F238E27FC236}">
                  <a16:creationId xmlns:a16="http://schemas.microsoft.com/office/drawing/2014/main" id="{A5EA7319-A44D-422E-A18F-DB58CDE1046B}"/>
                </a:ext>
              </a:extLst>
            </p:cNvPr>
            <p:cNvSpPr/>
            <p:nvPr/>
          </p:nvSpPr>
          <p:spPr>
            <a:xfrm rot="16200000">
              <a:off x="86511" y="4118994"/>
              <a:ext cx="1938993" cy="2242871"/>
            </a:xfrm>
            <a:prstGeom prst="diagStripe">
              <a:avLst>
                <a:gd name="adj" fmla="val 478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13" name="Rechteck 12">
              <a:extLst>
                <a:ext uri="{FF2B5EF4-FFF2-40B4-BE49-F238E27FC236}">
                  <a16:creationId xmlns:a16="http://schemas.microsoft.com/office/drawing/2014/main" id="{0E8AE7FE-33AB-4208-8C2C-ECD6A80729A5}"/>
                </a:ext>
              </a:extLst>
            </p:cNvPr>
            <p:cNvSpPr/>
            <p:nvPr/>
          </p:nvSpPr>
          <p:spPr>
            <a:xfrm rot="13287565">
              <a:off x="378954" y="5365260"/>
              <a:ext cx="1031051" cy="369332"/>
            </a:xfrm>
            <a:prstGeom prst="rect">
              <a:avLst/>
            </a:prstGeom>
            <a:grpFill/>
          </p:spPr>
          <p:txBody>
            <a:bodyPr wrap="none">
              <a:spAutoFit/>
            </a:bodyPr>
            <a:lstStyle/>
            <a:p>
              <a:r>
                <a:rPr lang="de-DE" b="1" dirty="0">
                  <a:solidFill>
                    <a:schemeClr val="bg1"/>
                  </a:solidFill>
                  <a:latin typeface="Arial Black" panose="020B0A04020102020204" pitchFamily="34" charset="0"/>
                  <a:cs typeface="Arial" panose="020B0604020202020204" pitchFamily="34" charset="0"/>
                </a:rPr>
                <a:t>Basics</a:t>
              </a:r>
            </a:p>
          </p:txBody>
        </p:sp>
      </p:grpSp>
    </p:spTree>
    <p:extLst>
      <p:ext uri="{BB962C8B-B14F-4D97-AF65-F5344CB8AC3E}">
        <p14:creationId xmlns:p14="http://schemas.microsoft.com/office/powerpoint/2010/main" val="39444076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ML Überblick</a:t>
            </a:r>
          </a:p>
        </p:txBody>
      </p:sp>
      <p:sp>
        <p:nvSpPr>
          <p:cNvPr id="5" name="Rechteck 4">
            <a:extLst>
              <a:ext uri="{FF2B5EF4-FFF2-40B4-BE49-F238E27FC236}">
                <a16:creationId xmlns:a16="http://schemas.microsoft.com/office/drawing/2014/main" id="{A7B3BBB1-B704-43B0-8CD5-BB80F2F529B9}"/>
              </a:ext>
            </a:extLst>
          </p:cNvPr>
          <p:cNvSpPr/>
          <p:nvPr/>
        </p:nvSpPr>
        <p:spPr>
          <a:xfrm>
            <a:off x="7009770" y="4653888"/>
            <a:ext cx="1245854" cy="261610"/>
          </a:xfrm>
          <a:prstGeom prst="rect">
            <a:avLst/>
          </a:prstGeom>
        </p:spPr>
        <p:txBody>
          <a:bodyPr wrap="none">
            <a:spAutoFit/>
          </a:bodyPr>
          <a:lstStyle/>
          <a:p>
            <a:r>
              <a:rPr lang="de-DE" sz="1100" dirty="0">
                <a:solidFill>
                  <a:schemeClr val="bg1"/>
                </a:solidFill>
              </a:rPr>
              <a:t>© Christoph Molnar</a:t>
            </a:r>
          </a:p>
        </p:txBody>
      </p:sp>
      <p:pic>
        <p:nvPicPr>
          <p:cNvPr id="13" name="Grafik 12">
            <a:extLst>
              <a:ext uri="{FF2B5EF4-FFF2-40B4-BE49-F238E27FC236}">
                <a16:creationId xmlns:a16="http://schemas.microsoft.com/office/drawing/2014/main" id="{89FCC158-18ED-49E3-B077-3C8AA7C21200}"/>
              </a:ext>
            </a:extLst>
          </p:cNvPr>
          <p:cNvPicPr>
            <a:picLocks noChangeAspect="1"/>
          </p:cNvPicPr>
          <p:nvPr/>
        </p:nvPicPr>
        <p:blipFill>
          <a:blip r:embed="rId3"/>
          <a:stretch>
            <a:fillRect/>
          </a:stretch>
        </p:blipFill>
        <p:spPr>
          <a:xfrm>
            <a:off x="2510286" y="603031"/>
            <a:ext cx="7660256" cy="5517778"/>
          </a:xfrm>
          <a:prstGeom prst="rect">
            <a:avLst/>
          </a:prstGeom>
        </p:spPr>
      </p:pic>
      <p:sp>
        <p:nvSpPr>
          <p:cNvPr id="14" name="Rechteck 13">
            <a:extLst>
              <a:ext uri="{FF2B5EF4-FFF2-40B4-BE49-F238E27FC236}">
                <a16:creationId xmlns:a16="http://schemas.microsoft.com/office/drawing/2014/main" id="{DD1892ED-F4F8-4611-87E9-86DB07B4A752}"/>
              </a:ext>
            </a:extLst>
          </p:cNvPr>
          <p:cNvSpPr/>
          <p:nvPr/>
        </p:nvSpPr>
        <p:spPr>
          <a:xfrm>
            <a:off x="1206584" y="1645179"/>
            <a:ext cx="1691489" cy="369332"/>
          </a:xfrm>
          <a:prstGeom prst="rect">
            <a:avLst/>
          </a:prstGeom>
        </p:spPr>
        <p:txBody>
          <a:bodyPr wrap="none">
            <a:spAutoFit/>
          </a:bodyPr>
          <a:lstStyle/>
          <a:p>
            <a:r>
              <a:rPr lang="de-DE" b="1" u="sng" dirty="0">
                <a:solidFill>
                  <a:srgbClr val="002060"/>
                </a:solidFill>
              </a:rPr>
              <a:t>ohne</a:t>
            </a:r>
            <a:r>
              <a:rPr lang="de-DE" b="1" dirty="0">
                <a:solidFill>
                  <a:srgbClr val="002060"/>
                </a:solidFill>
              </a:rPr>
              <a:t> Lernsignal</a:t>
            </a:r>
            <a:endParaRPr lang="de-DE" dirty="0">
              <a:solidFill>
                <a:srgbClr val="002060"/>
              </a:solidFill>
            </a:endParaRPr>
          </a:p>
        </p:txBody>
      </p:sp>
      <p:sp>
        <p:nvSpPr>
          <p:cNvPr id="15" name="Rechteck 14">
            <a:extLst>
              <a:ext uri="{FF2B5EF4-FFF2-40B4-BE49-F238E27FC236}">
                <a16:creationId xmlns:a16="http://schemas.microsoft.com/office/drawing/2014/main" id="{951DAFF7-B612-4E62-8514-533F6BFDC592}"/>
              </a:ext>
            </a:extLst>
          </p:cNvPr>
          <p:cNvSpPr/>
          <p:nvPr/>
        </p:nvSpPr>
        <p:spPr>
          <a:xfrm>
            <a:off x="9617339" y="1645179"/>
            <a:ext cx="1529586" cy="369332"/>
          </a:xfrm>
          <a:prstGeom prst="rect">
            <a:avLst/>
          </a:prstGeom>
        </p:spPr>
        <p:txBody>
          <a:bodyPr wrap="none">
            <a:spAutoFit/>
          </a:bodyPr>
          <a:lstStyle/>
          <a:p>
            <a:r>
              <a:rPr lang="de-DE" b="1" u="sng" dirty="0">
                <a:solidFill>
                  <a:srgbClr val="002060"/>
                </a:solidFill>
              </a:rPr>
              <a:t>mit</a:t>
            </a:r>
            <a:r>
              <a:rPr lang="de-DE" b="1" dirty="0">
                <a:solidFill>
                  <a:srgbClr val="002060"/>
                </a:solidFill>
              </a:rPr>
              <a:t> Lernsignal</a:t>
            </a:r>
            <a:endParaRPr lang="de-DE" dirty="0">
              <a:solidFill>
                <a:srgbClr val="002060"/>
              </a:solidFill>
            </a:endParaRPr>
          </a:p>
        </p:txBody>
      </p:sp>
      <p:sp>
        <p:nvSpPr>
          <p:cNvPr id="16" name="Rechteck 15">
            <a:extLst>
              <a:ext uri="{FF2B5EF4-FFF2-40B4-BE49-F238E27FC236}">
                <a16:creationId xmlns:a16="http://schemas.microsoft.com/office/drawing/2014/main" id="{DCC619B9-3CD9-4AD8-B421-6D76CF050CD6}"/>
              </a:ext>
            </a:extLst>
          </p:cNvPr>
          <p:cNvSpPr/>
          <p:nvPr/>
        </p:nvSpPr>
        <p:spPr>
          <a:xfrm>
            <a:off x="8029237" y="4802013"/>
            <a:ext cx="2912849" cy="369332"/>
          </a:xfrm>
          <a:prstGeom prst="rect">
            <a:avLst/>
          </a:prstGeom>
        </p:spPr>
        <p:txBody>
          <a:bodyPr wrap="none">
            <a:spAutoFit/>
          </a:bodyPr>
          <a:lstStyle/>
          <a:p>
            <a:r>
              <a:rPr lang="de-DE" b="1" u="sng" dirty="0">
                <a:solidFill>
                  <a:srgbClr val="002060"/>
                </a:solidFill>
              </a:rPr>
              <a:t>mit tendenziösem </a:t>
            </a:r>
            <a:r>
              <a:rPr lang="de-DE" b="1" dirty="0">
                <a:solidFill>
                  <a:srgbClr val="002060"/>
                </a:solidFill>
              </a:rPr>
              <a:t>Lernsignal</a:t>
            </a:r>
            <a:endParaRPr lang="de-DE" dirty="0">
              <a:solidFill>
                <a:srgbClr val="002060"/>
              </a:solidFill>
            </a:endParaRPr>
          </a:p>
        </p:txBody>
      </p:sp>
    </p:spTree>
    <p:extLst>
      <p:ext uri="{BB962C8B-B14F-4D97-AF65-F5344CB8AC3E}">
        <p14:creationId xmlns:p14="http://schemas.microsoft.com/office/powerpoint/2010/main" val="37013785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Unsupervised</a:t>
            </a:r>
            <a:r>
              <a:rPr lang="de-DE" dirty="0"/>
              <a:t> Learning</a:t>
            </a:r>
          </a:p>
        </p:txBody>
      </p:sp>
      <p:sp>
        <p:nvSpPr>
          <p:cNvPr id="15" name="Rechteck 14">
            <a:extLst>
              <a:ext uri="{FF2B5EF4-FFF2-40B4-BE49-F238E27FC236}">
                <a16:creationId xmlns:a16="http://schemas.microsoft.com/office/drawing/2014/main" id="{33331E3B-22E6-4C0F-9891-211C987610DA}"/>
              </a:ext>
            </a:extLst>
          </p:cNvPr>
          <p:cNvSpPr/>
          <p:nvPr/>
        </p:nvSpPr>
        <p:spPr>
          <a:xfrm>
            <a:off x="394057" y="937380"/>
            <a:ext cx="4169317" cy="3924151"/>
          </a:xfrm>
          <a:prstGeom prst="rect">
            <a:avLst/>
          </a:prstGeom>
          <a:noFill/>
        </p:spPr>
        <p:txBody>
          <a:bodyPr wrap="square">
            <a:spAutoFit/>
          </a:bodyPr>
          <a:lstStyle/>
          <a:p>
            <a:r>
              <a:rPr lang="de-DE" b="1" dirty="0">
                <a:solidFill>
                  <a:srgbClr val="1160AC"/>
                </a:solidFill>
                <a:latin typeface="Arial" panose="020B0604020202020204" pitchFamily="34" charset="0"/>
                <a:cs typeface="Arial" panose="020B0604020202020204" pitchFamily="34" charset="0"/>
              </a:rPr>
              <a:t>Ergebnis: Zuordnung einzelner Datenpunkte zu einer Gruppe</a:t>
            </a:r>
          </a:p>
          <a:p>
            <a:endParaRPr lang="de-DE" b="1" dirty="0">
              <a:solidFill>
                <a:srgbClr val="1160AC"/>
              </a:solidFill>
              <a:latin typeface="Arial" panose="020B0604020202020204" pitchFamily="34" charset="0"/>
              <a:cs typeface="Arial" panose="020B0604020202020204" pitchFamily="34" charset="0"/>
            </a:endParaRPr>
          </a:p>
          <a:p>
            <a:pPr marL="285750" indent="-285750">
              <a:spcBef>
                <a:spcPts val="600"/>
              </a:spcBef>
              <a:buFont typeface="Wingdings" panose="05000000000000000000" pitchFamily="2" charset="2"/>
              <a:buChar char="Ø"/>
            </a:pPr>
            <a:r>
              <a:rPr lang="de-DE" sz="1600" b="1" dirty="0">
                <a:latin typeface="Arial" panose="020B0604020202020204" pitchFamily="34" charset="0"/>
                <a:cs typeface="Arial" panose="020B0604020202020204" pitchFamily="34" charset="0"/>
              </a:rPr>
              <a:t>CLUSTERING</a:t>
            </a:r>
            <a:br>
              <a:rPr lang="de-DE" sz="1600" b="1" dirty="0">
                <a:latin typeface="Arial" panose="020B0604020202020204" pitchFamily="34" charset="0"/>
                <a:cs typeface="Arial" panose="020B0604020202020204" pitchFamily="34" charset="0"/>
              </a:rPr>
            </a:br>
            <a:br>
              <a:rPr lang="de-DE" sz="1600" b="1" dirty="0">
                <a:latin typeface="Arial" panose="020B0604020202020204" pitchFamily="34" charset="0"/>
                <a:cs typeface="Arial" panose="020B0604020202020204" pitchFamily="34" charset="0"/>
              </a:rPr>
            </a:br>
            <a:br>
              <a:rPr lang="de-DE" sz="1600" b="1" dirty="0">
                <a:latin typeface="Arial" panose="020B0604020202020204" pitchFamily="34" charset="0"/>
                <a:cs typeface="Arial" panose="020B0604020202020204" pitchFamily="34" charset="0"/>
              </a:rPr>
            </a:br>
            <a:br>
              <a:rPr lang="de-DE" sz="1600" b="1" dirty="0">
                <a:latin typeface="Arial" panose="020B0604020202020204" pitchFamily="34" charset="0"/>
                <a:cs typeface="Arial" panose="020B0604020202020204" pitchFamily="34" charset="0"/>
              </a:rPr>
            </a:br>
            <a:r>
              <a:rPr lang="de-DE" sz="1600" b="1" dirty="0">
                <a:latin typeface="Arial" panose="020B0604020202020204" pitchFamily="34" charset="0"/>
                <a:cs typeface="Arial" panose="020B0604020202020204" pitchFamily="34" charset="0"/>
              </a:rPr>
              <a:t>andere Anwendungen:</a:t>
            </a:r>
          </a:p>
          <a:p>
            <a:pPr marL="285750" indent="-285750">
              <a:spcBef>
                <a:spcPts val="600"/>
              </a:spcBef>
              <a:buFont typeface="Wingdings" panose="05000000000000000000" pitchFamily="2" charset="2"/>
              <a:buChar char="Ø"/>
            </a:pPr>
            <a:r>
              <a:rPr lang="de-DE" sz="1600" b="1" dirty="0">
                <a:latin typeface="Arial" panose="020B0604020202020204" pitchFamily="34" charset="0"/>
                <a:cs typeface="Arial" panose="020B0604020202020204" pitchFamily="34" charset="0"/>
              </a:rPr>
              <a:t>MERKMALSEXTRAKTION</a:t>
            </a:r>
            <a:br>
              <a:rPr lang="de-DE" sz="1600" b="1" dirty="0">
                <a:latin typeface="Arial" panose="020B0604020202020204" pitchFamily="34" charset="0"/>
                <a:cs typeface="Arial" panose="020B0604020202020204" pitchFamily="34" charset="0"/>
              </a:rPr>
            </a:br>
            <a:r>
              <a:rPr lang="de-DE" sz="1600" b="1" dirty="0">
                <a:latin typeface="Arial" panose="020B0604020202020204" pitchFamily="34" charset="0"/>
                <a:cs typeface="Arial" panose="020B0604020202020204" pitchFamily="34" charset="0"/>
              </a:rPr>
              <a:t>(Feature </a:t>
            </a:r>
            <a:r>
              <a:rPr lang="de-DE" sz="1600" b="1" dirty="0" err="1">
                <a:latin typeface="Arial" panose="020B0604020202020204" pitchFamily="34" charset="0"/>
                <a:cs typeface="Arial" panose="020B0604020202020204" pitchFamily="34" charset="0"/>
              </a:rPr>
              <a:t>Selection</a:t>
            </a:r>
            <a:r>
              <a:rPr lang="de-DE" sz="1600" b="1" dirty="0">
                <a:latin typeface="Arial" panose="020B0604020202020204" pitchFamily="34" charset="0"/>
                <a:cs typeface="Arial" panose="020B0604020202020204" pitchFamily="34" charset="0"/>
              </a:rPr>
              <a:t>)</a:t>
            </a:r>
          </a:p>
          <a:p>
            <a:pPr marL="285750" indent="-285750">
              <a:spcBef>
                <a:spcPts val="600"/>
              </a:spcBef>
              <a:buFont typeface="Wingdings" panose="05000000000000000000" pitchFamily="2" charset="2"/>
              <a:buChar char="Ø"/>
            </a:pPr>
            <a:r>
              <a:rPr lang="de-DE" sz="1600" b="1" dirty="0">
                <a:latin typeface="Arial" panose="020B0604020202020204" pitchFamily="34" charset="0"/>
                <a:cs typeface="Arial" panose="020B0604020202020204" pitchFamily="34" charset="0"/>
              </a:rPr>
              <a:t>DIMENSIONSREDUKTION</a:t>
            </a:r>
            <a:br>
              <a:rPr lang="de-DE" sz="1600" b="1" dirty="0">
                <a:latin typeface="Arial" panose="020B0604020202020204" pitchFamily="34" charset="0"/>
                <a:cs typeface="Arial" panose="020B0604020202020204" pitchFamily="34" charset="0"/>
              </a:rPr>
            </a:br>
            <a:r>
              <a:rPr lang="de-DE" sz="1600" b="1" dirty="0">
                <a:latin typeface="Arial" panose="020B0604020202020204" pitchFamily="34" charset="0"/>
                <a:cs typeface="Arial" panose="020B0604020202020204" pitchFamily="34" charset="0"/>
              </a:rPr>
              <a:t>(z.B. Kompressionsverfahren, PCA)</a:t>
            </a:r>
          </a:p>
          <a:p>
            <a:pPr marL="285750" indent="-285750">
              <a:buFont typeface="Wingdings" panose="05000000000000000000" pitchFamily="2" charset="2"/>
              <a:buChar char="Ø"/>
            </a:pPr>
            <a:endParaRPr lang="de-DE" b="1" dirty="0">
              <a:solidFill>
                <a:srgbClr val="1160AC"/>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endParaRPr lang="de-DE" b="1" dirty="0">
              <a:solidFill>
                <a:srgbClr val="1160AC"/>
              </a:solidFill>
              <a:latin typeface="Arial" panose="020B0604020202020204" pitchFamily="34" charset="0"/>
              <a:cs typeface="Arial" panose="020B0604020202020204" pitchFamily="34" charset="0"/>
            </a:endParaRPr>
          </a:p>
        </p:txBody>
      </p:sp>
      <p:pic>
        <p:nvPicPr>
          <p:cNvPr id="7" name="Grafik 6">
            <a:extLst>
              <a:ext uri="{FF2B5EF4-FFF2-40B4-BE49-F238E27FC236}">
                <a16:creationId xmlns:a16="http://schemas.microsoft.com/office/drawing/2014/main" id="{EB509F27-532C-4A76-AD1B-3541CB78F1EF}"/>
              </a:ext>
            </a:extLst>
          </p:cNvPr>
          <p:cNvPicPr>
            <a:picLocks noChangeAspect="1"/>
          </p:cNvPicPr>
          <p:nvPr/>
        </p:nvPicPr>
        <p:blipFill>
          <a:blip r:embed="rId3"/>
          <a:stretch>
            <a:fillRect/>
          </a:stretch>
        </p:blipFill>
        <p:spPr>
          <a:xfrm>
            <a:off x="3999187" y="678486"/>
            <a:ext cx="7714444" cy="4570543"/>
          </a:xfrm>
          <a:prstGeom prst="rect">
            <a:avLst/>
          </a:prstGeom>
        </p:spPr>
      </p:pic>
      <p:sp>
        <p:nvSpPr>
          <p:cNvPr id="9" name="Inhaltsplatzhalter 2">
            <a:extLst>
              <a:ext uri="{FF2B5EF4-FFF2-40B4-BE49-F238E27FC236}">
                <a16:creationId xmlns:a16="http://schemas.microsoft.com/office/drawing/2014/main" id="{44EC24A7-D495-4A6A-9D2E-EFDC346D6FE7}"/>
              </a:ext>
            </a:extLst>
          </p:cNvPr>
          <p:cNvSpPr>
            <a:spLocks noGrp="1"/>
          </p:cNvSpPr>
          <p:nvPr>
            <p:ph sz="quarter" idx="15"/>
          </p:nvPr>
        </p:nvSpPr>
        <p:spPr>
          <a:xfrm>
            <a:off x="488947" y="4860437"/>
            <a:ext cx="6581063" cy="1269642"/>
          </a:xfrm>
        </p:spPr>
        <p:txBody>
          <a:bodyPr/>
          <a:lstStyle/>
          <a:p>
            <a:pPr marL="0" indent="0">
              <a:lnSpc>
                <a:spcPct val="100000"/>
              </a:lnSpc>
              <a:spcAft>
                <a:spcPts val="0"/>
              </a:spcAft>
              <a:buNone/>
            </a:pPr>
            <a:r>
              <a:rPr lang="de-DE" sz="1600" dirty="0"/>
              <a:t>Anwendung </a:t>
            </a:r>
            <a:r>
              <a:rPr lang="de-DE" sz="1600" dirty="0" err="1"/>
              <a:t>z.B</a:t>
            </a:r>
            <a:r>
              <a:rPr lang="de-DE" sz="1600" dirty="0"/>
              <a:t>:</a:t>
            </a:r>
          </a:p>
          <a:p>
            <a:pPr>
              <a:lnSpc>
                <a:spcPct val="100000"/>
              </a:lnSpc>
              <a:spcAft>
                <a:spcPts val="0"/>
              </a:spcAft>
              <a:buFont typeface="Arial" panose="020B0604020202020204" pitchFamily="34" charset="0"/>
              <a:buChar char="•"/>
            </a:pPr>
            <a:r>
              <a:rPr lang="de-DE" sz="1600" dirty="0" err="1"/>
              <a:t>Markteing</a:t>
            </a:r>
            <a:r>
              <a:rPr lang="de-DE" sz="1600" dirty="0"/>
              <a:t>/</a:t>
            </a:r>
            <a:r>
              <a:rPr lang="de-DE" sz="1600" dirty="0" err="1"/>
              <a:t>MaFo</a:t>
            </a:r>
            <a:r>
              <a:rPr lang="de-DE" sz="1600" dirty="0"/>
              <a:t>: Kundensegmentierung</a:t>
            </a:r>
          </a:p>
          <a:p>
            <a:pPr>
              <a:lnSpc>
                <a:spcPct val="100000"/>
              </a:lnSpc>
              <a:spcAft>
                <a:spcPts val="0"/>
              </a:spcAft>
              <a:buFont typeface="Arial" panose="020B0604020202020204" pitchFamily="34" charset="0"/>
              <a:buChar char="•"/>
            </a:pPr>
            <a:r>
              <a:rPr lang="de-DE" sz="1600" dirty="0"/>
              <a:t>Google News: Kuratieren von News-Feeds</a:t>
            </a:r>
          </a:p>
          <a:p>
            <a:pPr>
              <a:lnSpc>
                <a:spcPct val="100000"/>
              </a:lnSpc>
              <a:spcAft>
                <a:spcPts val="0"/>
              </a:spcAft>
              <a:buFont typeface="Arial" panose="020B0604020202020204" pitchFamily="34" charset="0"/>
              <a:buChar char="•"/>
            </a:pPr>
            <a:r>
              <a:rPr lang="de-DE" sz="1600" dirty="0" err="1"/>
              <a:t>Recommender</a:t>
            </a:r>
            <a:r>
              <a:rPr lang="de-DE" sz="1600" dirty="0"/>
              <a:t> Systeme: Ähnliche Produkte, …Next Best </a:t>
            </a:r>
            <a:r>
              <a:rPr lang="de-DE" sz="1600" dirty="0" err="1"/>
              <a:t>Offer</a:t>
            </a:r>
            <a:endParaRPr lang="de-DE" sz="1600" dirty="0"/>
          </a:p>
          <a:p>
            <a:pPr>
              <a:lnSpc>
                <a:spcPct val="100000"/>
              </a:lnSpc>
              <a:spcAft>
                <a:spcPts val="0"/>
              </a:spcAft>
              <a:buFont typeface="Arial" panose="020B0604020202020204" pitchFamily="34" charset="0"/>
              <a:buChar char="•"/>
            </a:pPr>
            <a:r>
              <a:rPr lang="de-DE" sz="1600" dirty="0"/>
              <a:t>Bilderkennung: Welche Elemente auf einem Foto gehören zusammen?</a:t>
            </a:r>
          </a:p>
          <a:p>
            <a:pPr>
              <a:lnSpc>
                <a:spcPct val="100000"/>
              </a:lnSpc>
              <a:spcBef>
                <a:spcPts val="800"/>
              </a:spcBef>
              <a:spcAft>
                <a:spcPts val="800"/>
              </a:spcAft>
              <a:buFont typeface="Arial" panose="020B0604020202020204" pitchFamily="34" charset="0"/>
              <a:buChar char="•"/>
            </a:pPr>
            <a:endParaRPr lang="de-DE" sz="1600" dirty="0"/>
          </a:p>
        </p:txBody>
      </p:sp>
      <p:sp>
        <p:nvSpPr>
          <p:cNvPr id="3" name="Rechteck 2">
            <a:extLst>
              <a:ext uri="{FF2B5EF4-FFF2-40B4-BE49-F238E27FC236}">
                <a16:creationId xmlns:a16="http://schemas.microsoft.com/office/drawing/2014/main" id="{6F3D0AD3-CA5C-42B8-A8B0-052655F9F31A}"/>
              </a:ext>
            </a:extLst>
          </p:cNvPr>
          <p:cNvSpPr/>
          <p:nvPr/>
        </p:nvSpPr>
        <p:spPr>
          <a:xfrm>
            <a:off x="4692770" y="1216325"/>
            <a:ext cx="3027872" cy="347644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8" name="Rechteck 7">
            <a:extLst>
              <a:ext uri="{FF2B5EF4-FFF2-40B4-BE49-F238E27FC236}">
                <a16:creationId xmlns:a16="http://schemas.microsoft.com/office/drawing/2014/main" id="{1E069BD4-FDAA-4571-B360-132BA3A721BC}"/>
              </a:ext>
            </a:extLst>
          </p:cNvPr>
          <p:cNvSpPr/>
          <p:nvPr/>
        </p:nvSpPr>
        <p:spPr>
          <a:xfrm>
            <a:off x="8297900" y="1216325"/>
            <a:ext cx="3027872" cy="347644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4" name="Rechteck 3">
            <a:extLst>
              <a:ext uri="{FF2B5EF4-FFF2-40B4-BE49-F238E27FC236}">
                <a16:creationId xmlns:a16="http://schemas.microsoft.com/office/drawing/2014/main" id="{6560174E-104E-451A-9990-4AA79A13160B}"/>
              </a:ext>
            </a:extLst>
          </p:cNvPr>
          <p:cNvSpPr/>
          <p:nvPr/>
        </p:nvSpPr>
        <p:spPr>
          <a:xfrm>
            <a:off x="4658264" y="834044"/>
            <a:ext cx="2994731" cy="323165"/>
          </a:xfrm>
          <a:prstGeom prst="rect">
            <a:avLst/>
          </a:prstGeom>
          <a:solidFill>
            <a:schemeClr val="bg1"/>
          </a:solidFill>
        </p:spPr>
        <p:txBody>
          <a:bodyPr wrap="none">
            <a:spAutoFit/>
          </a:bodyPr>
          <a:lstStyle/>
          <a:p>
            <a:r>
              <a:rPr lang="de-DE" sz="1500" b="1" dirty="0">
                <a:latin typeface="Arial" panose="020B0604020202020204" pitchFamily="34" charset="0"/>
                <a:cs typeface="Arial" panose="020B0604020202020204" pitchFamily="34" charset="0"/>
              </a:rPr>
              <a:t>Datenpunkte – nicht geclustert</a:t>
            </a:r>
            <a:endParaRPr lang="de-DE" sz="1500" dirty="0">
              <a:latin typeface="Arial" panose="020B0604020202020204" pitchFamily="34" charset="0"/>
              <a:cs typeface="Arial" panose="020B0604020202020204" pitchFamily="34" charset="0"/>
            </a:endParaRPr>
          </a:p>
        </p:txBody>
      </p:sp>
      <p:sp>
        <p:nvSpPr>
          <p:cNvPr id="10" name="Rechteck 9">
            <a:extLst>
              <a:ext uri="{FF2B5EF4-FFF2-40B4-BE49-F238E27FC236}">
                <a16:creationId xmlns:a16="http://schemas.microsoft.com/office/drawing/2014/main" id="{478F7E18-E619-446C-822B-EDF293B29EB7}"/>
              </a:ext>
            </a:extLst>
          </p:cNvPr>
          <p:cNvSpPr/>
          <p:nvPr/>
        </p:nvSpPr>
        <p:spPr>
          <a:xfrm>
            <a:off x="8263394" y="842040"/>
            <a:ext cx="2845651" cy="323165"/>
          </a:xfrm>
          <a:prstGeom prst="rect">
            <a:avLst/>
          </a:prstGeom>
          <a:solidFill>
            <a:schemeClr val="bg1"/>
          </a:solidFill>
        </p:spPr>
        <p:txBody>
          <a:bodyPr wrap="none">
            <a:spAutoFit/>
          </a:bodyPr>
          <a:lstStyle/>
          <a:p>
            <a:r>
              <a:rPr lang="de-DE" sz="1500" b="1" dirty="0">
                <a:latin typeface="Arial" panose="020B0604020202020204" pitchFamily="34" charset="0"/>
                <a:cs typeface="Arial" panose="020B0604020202020204" pitchFamily="34" charset="0"/>
              </a:rPr>
              <a:t>Datenpunkte – mit 3 Clustern</a:t>
            </a:r>
            <a:endParaRPr lang="de-DE"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8654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Clustering - Anwendungsbeispiele</a:t>
            </a:r>
          </a:p>
        </p:txBody>
      </p:sp>
      <p:pic>
        <p:nvPicPr>
          <p:cNvPr id="18" name="Grafik 17">
            <a:extLst>
              <a:ext uri="{FF2B5EF4-FFF2-40B4-BE49-F238E27FC236}">
                <a16:creationId xmlns:a16="http://schemas.microsoft.com/office/drawing/2014/main" id="{BB70C004-AF07-4507-BD95-71EA6CAC8F67}"/>
              </a:ext>
            </a:extLst>
          </p:cNvPr>
          <p:cNvPicPr>
            <a:picLocks noChangeAspect="1"/>
          </p:cNvPicPr>
          <p:nvPr/>
        </p:nvPicPr>
        <p:blipFill>
          <a:blip r:embed="rId3"/>
          <a:stretch>
            <a:fillRect/>
          </a:stretch>
        </p:blipFill>
        <p:spPr>
          <a:xfrm>
            <a:off x="181605" y="1048658"/>
            <a:ext cx="3856206" cy="2873415"/>
          </a:xfrm>
          <a:prstGeom prst="rect">
            <a:avLst/>
          </a:prstGeom>
          <a:effectLst>
            <a:innerShdw blurRad="63500" dist="50800" dir="2700000">
              <a:prstClr val="black">
                <a:alpha val="50000"/>
              </a:prstClr>
            </a:innerShdw>
          </a:effectLst>
        </p:spPr>
      </p:pic>
      <p:pic>
        <p:nvPicPr>
          <p:cNvPr id="5" name="Grafik 4">
            <a:extLst>
              <a:ext uri="{FF2B5EF4-FFF2-40B4-BE49-F238E27FC236}">
                <a16:creationId xmlns:a16="http://schemas.microsoft.com/office/drawing/2014/main" id="{052B0379-E936-4BE1-A191-567B08DF1E44}"/>
              </a:ext>
            </a:extLst>
          </p:cNvPr>
          <p:cNvPicPr>
            <a:picLocks noChangeAspect="1"/>
          </p:cNvPicPr>
          <p:nvPr/>
        </p:nvPicPr>
        <p:blipFill rotWithShape="1">
          <a:blip r:embed="rId4"/>
          <a:srcRect r="25164" b="4143"/>
          <a:stretch/>
        </p:blipFill>
        <p:spPr>
          <a:xfrm>
            <a:off x="4148991" y="802257"/>
            <a:ext cx="2010134" cy="5426015"/>
          </a:xfrm>
          <a:prstGeom prst="rect">
            <a:avLst/>
          </a:prstGeom>
          <a:ln>
            <a:solidFill>
              <a:schemeClr val="tx1"/>
            </a:solidFill>
          </a:ln>
          <a:effectLst>
            <a:innerShdw blurRad="63500" dist="50800" dir="2700000">
              <a:prstClr val="black">
                <a:alpha val="50000"/>
              </a:prstClr>
            </a:innerShdw>
          </a:effectLst>
        </p:spPr>
      </p:pic>
      <p:pic>
        <p:nvPicPr>
          <p:cNvPr id="8" name="Grafik 7">
            <a:extLst>
              <a:ext uri="{FF2B5EF4-FFF2-40B4-BE49-F238E27FC236}">
                <a16:creationId xmlns:a16="http://schemas.microsoft.com/office/drawing/2014/main" id="{6794487A-2951-43CD-B03F-F748C0E3ECD2}"/>
              </a:ext>
            </a:extLst>
          </p:cNvPr>
          <p:cNvPicPr>
            <a:picLocks noChangeAspect="1"/>
          </p:cNvPicPr>
          <p:nvPr/>
        </p:nvPicPr>
        <p:blipFill rotWithShape="1">
          <a:blip r:embed="rId5"/>
          <a:srcRect r="31132"/>
          <a:stretch/>
        </p:blipFill>
        <p:spPr>
          <a:xfrm>
            <a:off x="6340415" y="630276"/>
            <a:ext cx="5669980" cy="5528984"/>
          </a:xfrm>
          <a:prstGeom prst="rect">
            <a:avLst/>
          </a:prstGeom>
          <a:effectLst>
            <a:innerShdw blurRad="63500" dist="50800" dir="2700000">
              <a:prstClr val="black">
                <a:alpha val="50000"/>
              </a:prstClr>
            </a:innerShdw>
          </a:effectLst>
        </p:spPr>
      </p:pic>
      <p:pic>
        <p:nvPicPr>
          <p:cNvPr id="3" name="Grafik 2">
            <a:extLst>
              <a:ext uri="{FF2B5EF4-FFF2-40B4-BE49-F238E27FC236}">
                <a16:creationId xmlns:a16="http://schemas.microsoft.com/office/drawing/2014/main" id="{7BC48AE9-4E04-4659-9940-9735D0A44523}"/>
              </a:ext>
            </a:extLst>
          </p:cNvPr>
          <p:cNvPicPr>
            <a:picLocks noChangeAspect="1"/>
          </p:cNvPicPr>
          <p:nvPr/>
        </p:nvPicPr>
        <p:blipFill>
          <a:blip r:embed="rId6"/>
          <a:stretch>
            <a:fillRect/>
          </a:stretch>
        </p:blipFill>
        <p:spPr>
          <a:xfrm>
            <a:off x="250408" y="3995399"/>
            <a:ext cx="3717293" cy="2163861"/>
          </a:xfrm>
          <a:prstGeom prst="rect">
            <a:avLst/>
          </a:prstGeom>
          <a:effectLst>
            <a:innerShdw blurRad="63500" dist="50800" dir="2700000">
              <a:prstClr val="black">
                <a:alpha val="50000"/>
              </a:prstClr>
            </a:innerShdw>
          </a:effectLst>
        </p:spPr>
      </p:pic>
    </p:spTree>
    <p:extLst>
      <p:ext uri="{BB962C8B-B14F-4D97-AF65-F5344CB8AC3E}">
        <p14:creationId xmlns:p14="http://schemas.microsoft.com/office/powerpoint/2010/main" val="923358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Supervised</a:t>
            </a:r>
            <a:r>
              <a:rPr lang="de-DE" dirty="0"/>
              <a:t> Learning</a:t>
            </a:r>
          </a:p>
        </p:txBody>
      </p:sp>
      <p:sp>
        <p:nvSpPr>
          <p:cNvPr id="5" name="Rechteck 4">
            <a:extLst>
              <a:ext uri="{FF2B5EF4-FFF2-40B4-BE49-F238E27FC236}">
                <a16:creationId xmlns:a16="http://schemas.microsoft.com/office/drawing/2014/main" id="{A7B3BBB1-B704-43B0-8CD5-BB80F2F529B9}"/>
              </a:ext>
            </a:extLst>
          </p:cNvPr>
          <p:cNvSpPr/>
          <p:nvPr/>
        </p:nvSpPr>
        <p:spPr>
          <a:xfrm>
            <a:off x="7477880" y="4653888"/>
            <a:ext cx="1245854" cy="261610"/>
          </a:xfrm>
          <a:prstGeom prst="rect">
            <a:avLst/>
          </a:prstGeom>
        </p:spPr>
        <p:txBody>
          <a:bodyPr wrap="none">
            <a:spAutoFit/>
          </a:bodyPr>
          <a:lstStyle/>
          <a:p>
            <a:r>
              <a:rPr lang="de-DE" sz="1100" dirty="0">
                <a:solidFill>
                  <a:schemeClr val="bg1"/>
                </a:solidFill>
              </a:rPr>
              <a:t>© Christoph Molnar</a:t>
            </a:r>
          </a:p>
        </p:txBody>
      </p:sp>
      <p:pic>
        <p:nvPicPr>
          <p:cNvPr id="4" name="Grafik 3">
            <a:extLst>
              <a:ext uri="{FF2B5EF4-FFF2-40B4-BE49-F238E27FC236}">
                <a16:creationId xmlns:a16="http://schemas.microsoft.com/office/drawing/2014/main" id="{E3ADE50B-4C9C-442E-B95D-FFBA0397BF14}"/>
              </a:ext>
            </a:extLst>
          </p:cNvPr>
          <p:cNvPicPr>
            <a:picLocks noChangeAspect="1"/>
          </p:cNvPicPr>
          <p:nvPr/>
        </p:nvPicPr>
        <p:blipFill rotWithShape="1">
          <a:blip r:embed="rId3"/>
          <a:srcRect r="50445"/>
          <a:stretch/>
        </p:blipFill>
        <p:spPr>
          <a:xfrm>
            <a:off x="1809812" y="999885"/>
            <a:ext cx="2986474" cy="3343625"/>
          </a:xfrm>
          <a:prstGeom prst="rect">
            <a:avLst/>
          </a:prstGeom>
        </p:spPr>
      </p:pic>
      <p:pic>
        <p:nvPicPr>
          <p:cNvPr id="8" name="Grafik 7">
            <a:extLst>
              <a:ext uri="{FF2B5EF4-FFF2-40B4-BE49-F238E27FC236}">
                <a16:creationId xmlns:a16="http://schemas.microsoft.com/office/drawing/2014/main" id="{A16271D5-3D13-4B1E-9B2F-04F6248CFF03}"/>
              </a:ext>
            </a:extLst>
          </p:cNvPr>
          <p:cNvPicPr>
            <a:picLocks noChangeAspect="1"/>
          </p:cNvPicPr>
          <p:nvPr/>
        </p:nvPicPr>
        <p:blipFill rotWithShape="1">
          <a:blip r:embed="rId3"/>
          <a:srcRect l="50178" r="267"/>
          <a:stretch/>
        </p:blipFill>
        <p:spPr>
          <a:xfrm>
            <a:off x="6987643" y="999885"/>
            <a:ext cx="2986474" cy="3343625"/>
          </a:xfrm>
          <a:prstGeom prst="rect">
            <a:avLst/>
          </a:prstGeom>
        </p:spPr>
      </p:pic>
      <p:sp>
        <p:nvSpPr>
          <p:cNvPr id="9" name="Inhaltsplatzhalter 2">
            <a:extLst>
              <a:ext uri="{FF2B5EF4-FFF2-40B4-BE49-F238E27FC236}">
                <a16:creationId xmlns:a16="http://schemas.microsoft.com/office/drawing/2014/main" id="{44EC24A7-D495-4A6A-9D2E-EFDC346D6FE7}"/>
              </a:ext>
            </a:extLst>
          </p:cNvPr>
          <p:cNvSpPr>
            <a:spLocks noGrp="1"/>
          </p:cNvSpPr>
          <p:nvPr>
            <p:ph sz="quarter" idx="15"/>
          </p:nvPr>
        </p:nvSpPr>
        <p:spPr>
          <a:xfrm>
            <a:off x="488947" y="4997425"/>
            <a:ext cx="4640550" cy="1269642"/>
          </a:xfrm>
        </p:spPr>
        <p:txBody>
          <a:bodyPr/>
          <a:lstStyle/>
          <a:p>
            <a:pPr marL="0" indent="0">
              <a:lnSpc>
                <a:spcPct val="100000"/>
              </a:lnSpc>
              <a:spcAft>
                <a:spcPts val="0"/>
              </a:spcAft>
              <a:buNone/>
            </a:pPr>
            <a:r>
              <a:rPr lang="de-DE" sz="1600" dirty="0" err="1"/>
              <a:t>z.B</a:t>
            </a:r>
            <a:r>
              <a:rPr lang="de-DE" sz="1600" dirty="0"/>
              <a:t>:</a:t>
            </a:r>
          </a:p>
          <a:p>
            <a:pPr>
              <a:lnSpc>
                <a:spcPct val="100000"/>
              </a:lnSpc>
              <a:spcAft>
                <a:spcPts val="0"/>
              </a:spcAft>
              <a:buFont typeface="Arial" panose="020B0604020202020204" pitchFamily="34" charset="0"/>
              <a:buChar char="•"/>
            </a:pPr>
            <a:r>
              <a:rPr lang="de-DE" sz="1600" dirty="0"/>
              <a:t>Kunde kauft / kauft nicht</a:t>
            </a:r>
          </a:p>
          <a:p>
            <a:pPr>
              <a:lnSpc>
                <a:spcPct val="100000"/>
              </a:lnSpc>
              <a:spcAft>
                <a:spcPts val="0"/>
              </a:spcAft>
              <a:buFont typeface="Arial" panose="020B0604020202020204" pitchFamily="34" charset="0"/>
              <a:buChar char="•"/>
            </a:pPr>
            <a:r>
              <a:rPr lang="de-DE" sz="1600" dirty="0"/>
              <a:t>Handschriften- / Zeichenerkennung</a:t>
            </a:r>
          </a:p>
          <a:p>
            <a:pPr>
              <a:lnSpc>
                <a:spcPct val="100000"/>
              </a:lnSpc>
              <a:spcAft>
                <a:spcPts val="0"/>
              </a:spcAft>
              <a:buFont typeface="Arial" panose="020B0604020202020204" pitchFamily="34" charset="0"/>
              <a:buChar char="•"/>
            </a:pPr>
            <a:r>
              <a:rPr lang="de-DE" sz="1600" dirty="0"/>
              <a:t>ABC Kundenschema</a:t>
            </a:r>
          </a:p>
          <a:p>
            <a:pPr>
              <a:lnSpc>
                <a:spcPct val="100000"/>
              </a:lnSpc>
              <a:spcAft>
                <a:spcPts val="0"/>
              </a:spcAft>
              <a:buFont typeface="Arial" panose="020B0604020202020204" pitchFamily="34" charset="0"/>
              <a:buChar char="•"/>
            </a:pPr>
            <a:r>
              <a:rPr lang="de-DE" sz="1600" dirty="0"/>
              <a:t>Foto zeigt: Hund, Katze, Maus …</a:t>
            </a:r>
          </a:p>
          <a:p>
            <a:pPr>
              <a:lnSpc>
                <a:spcPct val="100000"/>
              </a:lnSpc>
              <a:spcBef>
                <a:spcPts val="800"/>
              </a:spcBef>
              <a:spcAft>
                <a:spcPts val="800"/>
              </a:spcAft>
              <a:buFont typeface="Arial" panose="020B0604020202020204" pitchFamily="34" charset="0"/>
              <a:buChar char="•"/>
            </a:pPr>
            <a:endParaRPr lang="de-DE" sz="1600" dirty="0"/>
          </a:p>
        </p:txBody>
      </p:sp>
      <p:sp>
        <p:nvSpPr>
          <p:cNvPr id="10" name="Rechteck 9">
            <a:extLst>
              <a:ext uri="{FF2B5EF4-FFF2-40B4-BE49-F238E27FC236}">
                <a16:creationId xmlns:a16="http://schemas.microsoft.com/office/drawing/2014/main" id="{C2C74939-41F2-4E5F-AD8E-E941900AF49F}"/>
              </a:ext>
            </a:extLst>
          </p:cNvPr>
          <p:cNvSpPr/>
          <p:nvPr/>
        </p:nvSpPr>
        <p:spPr>
          <a:xfrm>
            <a:off x="406266" y="1163178"/>
            <a:ext cx="1123064" cy="1169551"/>
          </a:xfrm>
          <a:prstGeom prst="rect">
            <a:avLst/>
          </a:prstGeom>
        </p:spPr>
        <p:txBody>
          <a:bodyPr wrap="none">
            <a:spAutoFit/>
          </a:bodyPr>
          <a:lstStyle/>
          <a:p>
            <a:r>
              <a:rPr lang="de-DE" sz="1400" dirty="0"/>
              <a:t>Merkmal x2</a:t>
            </a:r>
            <a:br>
              <a:rPr lang="de-DE" sz="1400" dirty="0"/>
            </a:br>
            <a:r>
              <a:rPr lang="de-DE" sz="1400" dirty="0"/>
              <a:t>z.B.</a:t>
            </a:r>
            <a:br>
              <a:rPr lang="de-DE" sz="1400" dirty="0"/>
            </a:br>
            <a:r>
              <a:rPr lang="de-DE" sz="1400" dirty="0"/>
              <a:t>HH-netto</a:t>
            </a:r>
          </a:p>
          <a:p>
            <a:r>
              <a:rPr lang="de-DE" sz="1400" dirty="0"/>
              <a:t>Schufa-Score</a:t>
            </a:r>
          </a:p>
          <a:p>
            <a:r>
              <a:rPr lang="de-DE" sz="1400" dirty="0"/>
              <a:t>…</a:t>
            </a:r>
          </a:p>
        </p:txBody>
      </p:sp>
      <p:sp>
        <p:nvSpPr>
          <p:cNvPr id="11" name="Rechteck 10">
            <a:extLst>
              <a:ext uri="{FF2B5EF4-FFF2-40B4-BE49-F238E27FC236}">
                <a16:creationId xmlns:a16="http://schemas.microsoft.com/office/drawing/2014/main" id="{CD66F686-234D-4C3C-A390-788F6634D0F8}"/>
              </a:ext>
            </a:extLst>
          </p:cNvPr>
          <p:cNvSpPr/>
          <p:nvPr/>
        </p:nvSpPr>
        <p:spPr>
          <a:xfrm>
            <a:off x="406266" y="3174630"/>
            <a:ext cx="1123064" cy="1169551"/>
          </a:xfrm>
          <a:prstGeom prst="rect">
            <a:avLst/>
          </a:prstGeom>
        </p:spPr>
        <p:txBody>
          <a:bodyPr wrap="none">
            <a:spAutoFit/>
          </a:bodyPr>
          <a:lstStyle/>
          <a:p>
            <a:r>
              <a:rPr lang="de-DE" sz="1400" dirty="0"/>
              <a:t>Merkmal x1</a:t>
            </a:r>
            <a:br>
              <a:rPr lang="de-DE" sz="1400" dirty="0"/>
            </a:br>
            <a:r>
              <a:rPr lang="de-DE" sz="1400" dirty="0"/>
              <a:t>z.B.</a:t>
            </a:r>
            <a:br>
              <a:rPr lang="de-DE" sz="1400" dirty="0"/>
            </a:br>
            <a:r>
              <a:rPr lang="de-DE" sz="1400" dirty="0"/>
              <a:t>HH-netto</a:t>
            </a:r>
          </a:p>
          <a:p>
            <a:r>
              <a:rPr lang="de-DE" sz="1400" dirty="0"/>
              <a:t>Schufa-Score</a:t>
            </a:r>
          </a:p>
          <a:p>
            <a:r>
              <a:rPr lang="de-DE" sz="1400" dirty="0"/>
              <a:t>…</a:t>
            </a:r>
          </a:p>
        </p:txBody>
      </p:sp>
      <p:sp>
        <p:nvSpPr>
          <p:cNvPr id="12" name="Rechteck 11">
            <a:extLst>
              <a:ext uri="{FF2B5EF4-FFF2-40B4-BE49-F238E27FC236}">
                <a16:creationId xmlns:a16="http://schemas.microsoft.com/office/drawing/2014/main" id="{F1FF8754-B806-49DB-9682-789418A4A6C2}"/>
              </a:ext>
            </a:extLst>
          </p:cNvPr>
          <p:cNvSpPr/>
          <p:nvPr/>
        </p:nvSpPr>
        <p:spPr>
          <a:xfrm>
            <a:off x="5891025" y="3173959"/>
            <a:ext cx="1123064" cy="1169551"/>
          </a:xfrm>
          <a:prstGeom prst="rect">
            <a:avLst/>
          </a:prstGeom>
        </p:spPr>
        <p:txBody>
          <a:bodyPr wrap="none">
            <a:spAutoFit/>
          </a:bodyPr>
          <a:lstStyle/>
          <a:p>
            <a:r>
              <a:rPr lang="de-DE" sz="1400" dirty="0"/>
              <a:t>Merkmal x1</a:t>
            </a:r>
            <a:br>
              <a:rPr lang="de-DE" sz="1400" dirty="0"/>
            </a:br>
            <a:r>
              <a:rPr lang="de-DE" sz="1400" dirty="0"/>
              <a:t>z.B.</a:t>
            </a:r>
            <a:br>
              <a:rPr lang="de-DE" sz="1400" dirty="0"/>
            </a:br>
            <a:r>
              <a:rPr lang="de-DE" sz="1400" dirty="0"/>
              <a:t>HH-netto</a:t>
            </a:r>
          </a:p>
          <a:p>
            <a:r>
              <a:rPr lang="de-DE" sz="1400" dirty="0"/>
              <a:t>Schufa-Score</a:t>
            </a:r>
          </a:p>
          <a:p>
            <a:r>
              <a:rPr lang="de-DE" sz="1400" dirty="0"/>
              <a:t>…</a:t>
            </a:r>
          </a:p>
        </p:txBody>
      </p:sp>
      <p:sp>
        <p:nvSpPr>
          <p:cNvPr id="13" name="Rechteck 12">
            <a:extLst>
              <a:ext uri="{FF2B5EF4-FFF2-40B4-BE49-F238E27FC236}">
                <a16:creationId xmlns:a16="http://schemas.microsoft.com/office/drawing/2014/main" id="{18991BAA-83C7-4D10-9DA3-D355D9D99097}"/>
              </a:ext>
            </a:extLst>
          </p:cNvPr>
          <p:cNvSpPr/>
          <p:nvPr/>
        </p:nvSpPr>
        <p:spPr>
          <a:xfrm>
            <a:off x="5963834" y="642059"/>
            <a:ext cx="977447" cy="1169551"/>
          </a:xfrm>
          <a:prstGeom prst="rect">
            <a:avLst/>
          </a:prstGeom>
        </p:spPr>
        <p:txBody>
          <a:bodyPr wrap="none">
            <a:spAutoFit/>
          </a:bodyPr>
          <a:lstStyle/>
          <a:p>
            <a:r>
              <a:rPr lang="de-DE" sz="1400" dirty="0"/>
              <a:t>Ergebnis: y</a:t>
            </a:r>
          </a:p>
          <a:p>
            <a:r>
              <a:rPr lang="de-DE" sz="1400" dirty="0"/>
              <a:t>z.B. </a:t>
            </a:r>
          </a:p>
          <a:p>
            <a:r>
              <a:rPr lang="de-DE" sz="1400" dirty="0"/>
              <a:t>Prämie, </a:t>
            </a:r>
          </a:p>
          <a:p>
            <a:r>
              <a:rPr lang="de-DE" sz="1400" dirty="0"/>
              <a:t>Umsatz,</a:t>
            </a:r>
          </a:p>
          <a:p>
            <a:r>
              <a:rPr lang="de-DE" sz="1400" dirty="0"/>
              <a:t>etc.</a:t>
            </a:r>
          </a:p>
        </p:txBody>
      </p:sp>
      <p:sp>
        <p:nvSpPr>
          <p:cNvPr id="14" name="Inhaltsplatzhalter 2">
            <a:extLst>
              <a:ext uri="{FF2B5EF4-FFF2-40B4-BE49-F238E27FC236}">
                <a16:creationId xmlns:a16="http://schemas.microsoft.com/office/drawing/2014/main" id="{F9FE074D-8148-4EC5-91C4-81EA409EEBA2}"/>
              </a:ext>
            </a:extLst>
          </p:cNvPr>
          <p:cNvSpPr txBox="1">
            <a:spLocks/>
          </p:cNvSpPr>
          <p:nvPr/>
        </p:nvSpPr>
        <p:spPr>
          <a:xfrm>
            <a:off x="6762333" y="5003084"/>
            <a:ext cx="4781793" cy="1444987"/>
          </a:xfrm>
          <a:prstGeom prst="rect">
            <a:avLst/>
          </a:prstGeom>
        </p:spPr>
        <p:txBody>
          <a:bodyPr vert="horz" lIns="0" tIns="0" rIns="0" bIns="0" rtlCol="0">
            <a:noAutofit/>
          </a:bodyPr>
          <a:lstStyle>
            <a:lvl1pPr indent="0">
              <a:lnSpc>
                <a:spcPct val="100000"/>
              </a:lnSpc>
              <a:spcBef>
                <a:spcPts val="0"/>
              </a:spcBef>
              <a:spcAft>
                <a:spcPts val="0"/>
              </a:spcAft>
              <a:buClr>
                <a:srgbClr val="7F7F7F"/>
              </a:buClr>
              <a:buFont typeface="Wingdings" panose="05000000000000000000" pitchFamily="2" charset="2"/>
              <a:buNone/>
              <a:defRPr sz="1600" baseline="0">
                <a:solidFill>
                  <a:srgbClr val="000000"/>
                </a:solidFill>
                <a:latin typeface="Arial" panose="020B0604020202020204" pitchFamily="34" charset="0"/>
                <a:cs typeface="Arial" panose="020B0604020202020204" pitchFamily="34" charset="0"/>
              </a:defRPr>
            </a:lvl1pPr>
            <a:lvl2pPr marL="381600" indent="-190800">
              <a:lnSpc>
                <a:spcPct val="93000"/>
              </a:lnSpc>
              <a:spcBef>
                <a:spcPts val="20"/>
              </a:spcBef>
              <a:spcAft>
                <a:spcPts val="600"/>
              </a:spcAft>
              <a:buClr>
                <a:srgbClr val="7F7F7F"/>
              </a:buClr>
              <a:buFont typeface="BMW Group Condensed" panose="020B0606020202020204" pitchFamily="34" charset="0"/>
              <a:buChar char="-"/>
              <a:defRPr lang="de-DE">
                <a:solidFill>
                  <a:srgbClr val="000000"/>
                </a:solidFill>
                <a:latin typeface="Arial" panose="020B0604020202020204" pitchFamily="34" charset="0"/>
                <a:cs typeface="Arial" panose="020B0604020202020204" pitchFamily="34" charset="0"/>
              </a:defRPr>
            </a:lvl2pPr>
            <a:lvl3pPr marL="572400" indent="-190800">
              <a:lnSpc>
                <a:spcPct val="93000"/>
              </a:lnSpc>
              <a:spcBef>
                <a:spcPts val="20"/>
              </a:spcBef>
              <a:spcAft>
                <a:spcPts val="600"/>
              </a:spcAft>
              <a:buClr>
                <a:srgbClr val="7F7F7F"/>
              </a:buClr>
              <a:buFont typeface="BMW Group Condensed" panose="020B0606020202020204" pitchFamily="34" charset="0"/>
              <a:buChar char="-"/>
              <a:defRPr lang="de-DE">
                <a:solidFill>
                  <a:srgbClr val="000000"/>
                </a:solidFill>
                <a:latin typeface="Arial" panose="020B0604020202020204" pitchFamily="34" charset="0"/>
                <a:cs typeface="Arial" panose="020B0604020202020204" pitchFamily="34" charset="0"/>
              </a:defRPr>
            </a:lvl3pPr>
            <a:lvl4pPr marL="763200" indent="-190800">
              <a:lnSpc>
                <a:spcPct val="93000"/>
              </a:lnSpc>
              <a:spcBef>
                <a:spcPts val="20"/>
              </a:spcBef>
              <a:spcAft>
                <a:spcPts val="600"/>
              </a:spcAft>
              <a:buClr>
                <a:srgbClr val="7F7F7F"/>
              </a:buClr>
              <a:buFont typeface="BMW Group Condensed" panose="020B0606020202020204" pitchFamily="34" charset="0"/>
              <a:buChar char="-"/>
              <a:defRPr lang="de-DE">
                <a:solidFill>
                  <a:srgbClr val="000000"/>
                </a:solidFill>
                <a:latin typeface="Arial" panose="020B0604020202020204" pitchFamily="34" charset="0"/>
                <a:cs typeface="Arial" panose="020B0604020202020204" pitchFamily="34" charset="0"/>
              </a:defRPr>
            </a:lvl4pPr>
            <a:lvl5pPr marL="954000" indent="-190800">
              <a:lnSpc>
                <a:spcPct val="93000"/>
              </a:lnSpc>
              <a:spcBef>
                <a:spcPts val="20"/>
              </a:spcBef>
              <a:spcAft>
                <a:spcPts val="600"/>
              </a:spcAft>
              <a:buClr>
                <a:srgbClr val="7F7F7F"/>
              </a:buClr>
              <a:buFont typeface="BMW Group Condensed" panose="020B0606020202020204" pitchFamily="34" charset="0"/>
              <a:buChar char="-"/>
              <a:defRPr lang="de-DE">
                <a:solidFill>
                  <a:srgbClr val="000000"/>
                </a:solidFill>
                <a:latin typeface="Arial" panose="020B0604020202020204" pitchFamily="34" charset="0"/>
                <a:cs typeface="Arial" panose="020B06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dirty="0"/>
              <a:t>z.B.:</a:t>
            </a:r>
          </a:p>
          <a:p>
            <a:pPr marL="190800" indent="-190800">
              <a:buFont typeface="Arial" panose="020B0604020202020204" pitchFamily="34" charset="0"/>
              <a:buChar char="•"/>
            </a:pPr>
            <a:r>
              <a:rPr lang="de-DE" dirty="0"/>
              <a:t>Bestellvolumen / </a:t>
            </a:r>
            <a:r>
              <a:rPr lang="de-DE" dirty="0" err="1"/>
              <a:t>Abschlußvolumen</a:t>
            </a:r>
            <a:endParaRPr lang="de-DE" dirty="0"/>
          </a:p>
          <a:p>
            <a:pPr marL="190800" indent="-190800">
              <a:buFont typeface="Arial" panose="020B0604020202020204" pitchFamily="34" charset="0"/>
              <a:buChar char="•"/>
            </a:pPr>
            <a:r>
              <a:rPr lang="de-DE" dirty="0"/>
              <a:t>Restpreis für Gebrauchtwagen</a:t>
            </a:r>
          </a:p>
          <a:p>
            <a:pPr marL="190800" indent="-190800">
              <a:buFont typeface="Arial" panose="020B0604020202020204" pitchFamily="34" charset="0"/>
              <a:buChar char="•"/>
            </a:pPr>
            <a:r>
              <a:rPr lang="de-DE" dirty="0"/>
              <a:t>Ausfallrate </a:t>
            </a:r>
          </a:p>
          <a:p>
            <a:endParaRPr lang="de-DE" dirty="0"/>
          </a:p>
        </p:txBody>
      </p:sp>
      <p:sp>
        <p:nvSpPr>
          <p:cNvPr id="15" name="Rechteck 14">
            <a:extLst>
              <a:ext uri="{FF2B5EF4-FFF2-40B4-BE49-F238E27FC236}">
                <a16:creationId xmlns:a16="http://schemas.microsoft.com/office/drawing/2014/main" id="{33331E3B-22E6-4C0F-9891-211C987610DA}"/>
              </a:ext>
            </a:extLst>
          </p:cNvPr>
          <p:cNvSpPr/>
          <p:nvPr/>
        </p:nvSpPr>
        <p:spPr>
          <a:xfrm>
            <a:off x="488947" y="4565834"/>
            <a:ext cx="5963611" cy="369332"/>
          </a:xfrm>
          <a:prstGeom prst="rect">
            <a:avLst/>
          </a:prstGeom>
          <a:noFill/>
        </p:spPr>
        <p:txBody>
          <a:bodyPr wrap="square">
            <a:spAutoFit/>
          </a:bodyPr>
          <a:lstStyle/>
          <a:p>
            <a:r>
              <a:rPr lang="de-DE" b="1" dirty="0">
                <a:solidFill>
                  <a:srgbClr val="1160AC"/>
                </a:solidFill>
              </a:rPr>
              <a:t>Ergebnis: Zuordnung zu einem diskreten Klassenlabel</a:t>
            </a:r>
          </a:p>
        </p:txBody>
      </p:sp>
      <p:sp>
        <p:nvSpPr>
          <p:cNvPr id="16" name="Rechteck 15">
            <a:extLst>
              <a:ext uri="{FF2B5EF4-FFF2-40B4-BE49-F238E27FC236}">
                <a16:creationId xmlns:a16="http://schemas.microsoft.com/office/drawing/2014/main" id="{B9E52198-F907-47A4-8EC5-7CF630EAC967}"/>
              </a:ext>
            </a:extLst>
          </p:cNvPr>
          <p:cNvSpPr/>
          <p:nvPr/>
        </p:nvSpPr>
        <p:spPr>
          <a:xfrm>
            <a:off x="6676385" y="4521687"/>
            <a:ext cx="6560699" cy="461665"/>
          </a:xfrm>
          <a:prstGeom prst="rect">
            <a:avLst/>
          </a:prstGeom>
          <a:noFill/>
        </p:spPr>
        <p:txBody>
          <a:bodyPr wrap="square">
            <a:spAutoFit/>
          </a:bodyPr>
          <a:lstStyle/>
          <a:p>
            <a:r>
              <a:rPr lang="de-DE" b="1" dirty="0">
                <a:solidFill>
                  <a:srgbClr val="1160AC"/>
                </a:solidFill>
              </a:rPr>
              <a:t>Ergebnis: Kontinuierlicher Ergebniswert</a:t>
            </a:r>
            <a:r>
              <a:rPr lang="de-DE" sz="2400" b="1" dirty="0">
                <a:solidFill>
                  <a:srgbClr val="1160AC"/>
                </a:solidFill>
              </a:rPr>
              <a:t> </a:t>
            </a:r>
            <a:r>
              <a:rPr lang="de-DE" b="1" dirty="0">
                <a:solidFill>
                  <a:srgbClr val="1160AC"/>
                </a:solidFill>
              </a:rPr>
              <a:t>(numerisch!)</a:t>
            </a:r>
            <a:endParaRPr lang="de-DE" sz="2400" b="1" dirty="0">
              <a:solidFill>
                <a:srgbClr val="1160AC"/>
              </a:solidFill>
            </a:endParaRPr>
          </a:p>
        </p:txBody>
      </p:sp>
    </p:spTree>
    <p:extLst>
      <p:ext uri="{BB962C8B-B14F-4D97-AF65-F5344CB8AC3E}">
        <p14:creationId xmlns:p14="http://schemas.microsoft.com/office/powerpoint/2010/main" val="3521135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Andreas Barth</a:t>
            </a:r>
          </a:p>
        </p:txBody>
      </p:sp>
      <p:sp>
        <p:nvSpPr>
          <p:cNvPr id="3" name="Inhaltsplatzhalter 2"/>
          <p:cNvSpPr>
            <a:spLocks noGrp="1"/>
          </p:cNvSpPr>
          <p:nvPr>
            <p:ph sz="quarter" idx="15"/>
          </p:nvPr>
        </p:nvSpPr>
        <p:spPr>
          <a:xfrm>
            <a:off x="488947" y="1405466"/>
            <a:ext cx="7473234" cy="4707467"/>
          </a:xfrm>
        </p:spPr>
        <p:txBody>
          <a:bodyPr/>
          <a:lstStyle/>
          <a:p>
            <a:pPr>
              <a:spcBef>
                <a:spcPts val="800"/>
              </a:spcBef>
              <a:spcAft>
                <a:spcPts val="800"/>
              </a:spcAft>
            </a:pPr>
            <a:r>
              <a:rPr lang="de-DE" b="1" dirty="0"/>
              <a:t>Freier Unternehmensberater</a:t>
            </a:r>
          </a:p>
          <a:p>
            <a:pPr>
              <a:spcBef>
                <a:spcPts val="800"/>
              </a:spcBef>
              <a:spcAft>
                <a:spcPts val="800"/>
              </a:spcAft>
            </a:pPr>
            <a:r>
              <a:rPr lang="de-DE" b="1" dirty="0"/>
              <a:t>Strategieentwicklung:</a:t>
            </a:r>
            <a:br>
              <a:rPr lang="de-DE" b="1" dirty="0"/>
            </a:br>
            <a:r>
              <a:rPr lang="de-DE" b="1" dirty="0"/>
              <a:t>Marketing, Sales &amp; Business Development</a:t>
            </a:r>
          </a:p>
          <a:p>
            <a:pPr>
              <a:spcBef>
                <a:spcPts val="800"/>
              </a:spcBef>
              <a:spcAft>
                <a:spcPts val="800"/>
              </a:spcAft>
            </a:pPr>
            <a:r>
              <a:rPr lang="de-DE" b="1" dirty="0"/>
              <a:t>Diplom Kaufmann univ. (LMU München 1997)</a:t>
            </a:r>
          </a:p>
          <a:p>
            <a:pPr>
              <a:spcBef>
                <a:spcPts val="800"/>
              </a:spcBef>
              <a:spcAft>
                <a:spcPts val="800"/>
              </a:spcAft>
            </a:pPr>
            <a:r>
              <a:rPr lang="de-DE" b="1" dirty="0"/>
              <a:t>Masterstudium „Data Science“</a:t>
            </a:r>
            <a:br>
              <a:rPr lang="de-DE" b="1" dirty="0"/>
            </a:br>
            <a:r>
              <a:rPr lang="de-DE" b="1" dirty="0"/>
              <a:t>Hochschule Albstadt-Sigmaringen / Uni Mannheim;</a:t>
            </a:r>
            <a:br>
              <a:rPr lang="de-DE" b="1" dirty="0"/>
            </a:br>
            <a:r>
              <a:rPr lang="de-DE" b="1" dirty="0"/>
              <a:t>Abschluss mit Master im SS 2020</a:t>
            </a:r>
          </a:p>
          <a:p>
            <a:pPr>
              <a:spcBef>
                <a:spcPts val="800"/>
              </a:spcBef>
              <a:spcAft>
                <a:spcPts val="800"/>
              </a:spcAft>
            </a:pPr>
            <a:r>
              <a:rPr lang="de-DE" b="1" dirty="0"/>
              <a:t>Über 20 Jahre in der Marken(</a:t>
            </a:r>
            <a:r>
              <a:rPr lang="de-DE" b="1" dirty="0" err="1"/>
              <a:t>artikel</a:t>
            </a:r>
            <a:r>
              <a:rPr lang="de-DE" b="1" dirty="0"/>
              <a:t>)-Industrie:</a:t>
            </a:r>
            <a:br>
              <a:rPr lang="de-DE" b="1" dirty="0"/>
            </a:br>
            <a:r>
              <a:rPr lang="de-DE" b="1" dirty="0"/>
              <a:t>McDonald‘s, Burger King, DANONE,</a:t>
            </a:r>
            <a:br>
              <a:rPr lang="de-DE" b="1" dirty="0"/>
            </a:br>
            <a:r>
              <a:rPr lang="de-DE" b="1" dirty="0"/>
              <a:t>Merlin Entertainments (Legoland), Fitness First, …</a:t>
            </a:r>
          </a:p>
          <a:p>
            <a:pPr>
              <a:spcBef>
                <a:spcPts val="800"/>
              </a:spcBef>
              <a:spcAft>
                <a:spcPts val="800"/>
              </a:spcAft>
            </a:pPr>
            <a:r>
              <a:rPr lang="de-DE" b="1" dirty="0"/>
              <a:t>SS 2019: Seminararbeit „Look-2-Book-Prozess“</a:t>
            </a:r>
            <a:br>
              <a:rPr lang="de-DE" b="1" dirty="0"/>
            </a:br>
            <a:r>
              <a:rPr lang="de-DE" b="1" dirty="0"/>
              <a:t>für die BMW Financial Services</a:t>
            </a:r>
            <a:br>
              <a:rPr lang="de-DE" b="1" dirty="0"/>
            </a:br>
            <a:r>
              <a:rPr lang="de-DE" b="1" dirty="0"/>
              <a:t>(Dr. Adriano Pistoia, Arthur </a:t>
            </a:r>
            <a:r>
              <a:rPr lang="de-DE" b="1" dirty="0" err="1"/>
              <a:t>Romeijn</a:t>
            </a:r>
            <a:r>
              <a:rPr lang="de-DE" b="1" dirty="0"/>
              <a:t>)</a:t>
            </a:r>
          </a:p>
          <a:p>
            <a:pPr>
              <a:spcBef>
                <a:spcPts val="800"/>
              </a:spcBef>
              <a:spcAft>
                <a:spcPts val="800"/>
              </a:spcAft>
            </a:pPr>
            <a:endParaRPr lang="de-DE" b="1" dirty="0"/>
          </a:p>
          <a:p>
            <a:endParaRPr lang="de-DE" dirty="0"/>
          </a:p>
          <a:p>
            <a:endParaRPr lang="de-DE" dirty="0"/>
          </a:p>
          <a:p>
            <a:endParaRPr lang="de-DE" dirty="0"/>
          </a:p>
        </p:txBody>
      </p:sp>
      <p:sp>
        <p:nvSpPr>
          <p:cNvPr id="5" name="Rechteck 4">
            <a:extLst>
              <a:ext uri="{FF2B5EF4-FFF2-40B4-BE49-F238E27FC236}">
                <a16:creationId xmlns:a16="http://schemas.microsoft.com/office/drawing/2014/main" id="{A7B3BBB1-B704-43B0-8CD5-BB80F2F529B9}"/>
              </a:ext>
            </a:extLst>
          </p:cNvPr>
          <p:cNvSpPr/>
          <p:nvPr/>
        </p:nvSpPr>
        <p:spPr>
          <a:xfrm>
            <a:off x="7009770" y="4653888"/>
            <a:ext cx="1245854" cy="261610"/>
          </a:xfrm>
          <a:prstGeom prst="rect">
            <a:avLst/>
          </a:prstGeom>
        </p:spPr>
        <p:txBody>
          <a:bodyPr wrap="none">
            <a:spAutoFit/>
          </a:bodyPr>
          <a:lstStyle/>
          <a:p>
            <a:r>
              <a:rPr lang="de-DE" sz="1100" dirty="0">
                <a:solidFill>
                  <a:schemeClr val="bg1"/>
                </a:solidFill>
              </a:rPr>
              <a:t>© Christoph Molnar</a:t>
            </a:r>
          </a:p>
        </p:txBody>
      </p:sp>
      <p:pic>
        <p:nvPicPr>
          <p:cNvPr id="6" name="Grafik 5">
            <a:extLst>
              <a:ext uri="{FF2B5EF4-FFF2-40B4-BE49-F238E27FC236}">
                <a16:creationId xmlns:a16="http://schemas.microsoft.com/office/drawing/2014/main" id="{78E90E92-8745-429B-92EC-5735DA2A96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97234" y="1002883"/>
            <a:ext cx="3819907" cy="2402457"/>
          </a:xfrm>
          <a:prstGeom prst="rect">
            <a:avLst/>
          </a:prstGeom>
          <a:ln w="34925">
            <a:solidFill>
              <a:srgbClr val="FFFFFF"/>
            </a:solidFill>
          </a:ln>
          <a:effectLst/>
          <a:scene3d>
            <a:camera prst="perspectiveLeft"/>
            <a:lightRig rig="threePt" dir="t"/>
          </a:scene3d>
          <a:sp3d>
            <a:bevelT w="165100" prst="coolSlant"/>
          </a:sp3d>
        </p:spPr>
      </p:pic>
    </p:spTree>
    <p:extLst>
      <p:ext uri="{BB962C8B-B14F-4D97-AF65-F5344CB8AC3E}">
        <p14:creationId xmlns:p14="http://schemas.microsoft.com/office/powerpoint/2010/main" val="15995390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Bildergebnis für unsupervised learning">
            <a:extLst>
              <a:ext uri="{FF2B5EF4-FFF2-40B4-BE49-F238E27FC236}">
                <a16:creationId xmlns:a16="http://schemas.microsoft.com/office/drawing/2014/main" id="{3B2871B5-444A-4D59-8531-175C836807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932" y="1368455"/>
            <a:ext cx="11088135" cy="4121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1315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ildergebnis für machine learning process">
            <a:extLst>
              <a:ext uri="{FF2B5EF4-FFF2-40B4-BE49-F238E27FC236}">
                <a16:creationId xmlns:a16="http://schemas.microsoft.com/office/drawing/2014/main" id="{8958007A-1A4B-4FC1-936E-3B7F0F836C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794"/>
          <a:stretch/>
        </p:blipFill>
        <p:spPr bwMode="auto">
          <a:xfrm>
            <a:off x="508959" y="1276350"/>
            <a:ext cx="10964374" cy="4530536"/>
          </a:xfrm>
          <a:prstGeom prst="rect">
            <a:avLst/>
          </a:prstGeom>
          <a:noFill/>
          <a:extLst>
            <a:ext uri="{909E8E84-426E-40DD-AFC4-6F175D3DCCD1}">
              <a14:hiddenFill xmlns:a14="http://schemas.microsoft.com/office/drawing/2010/main">
                <a:solidFill>
                  <a:srgbClr val="FFFFFF"/>
                </a:solidFill>
              </a14:hiddenFill>
            </a:ext>
          </a:extLst>
        </p:spPr>
      </p:pic>
      <p:sp>
        <p:nvSpPr>
          <p:cNvPr id="3" name="Titel 1">
            <a:extLst>
              <a:ext uri="{FF2B5EF4-FFF2-40B4-BE49-F238E27FC236}">
                <a16:creationId xmlns:a16="http://schemas.microsoft.com/office/drawing/2014/main" id="{B7DA5254-AC89-4ED5-A59A-0232CB58C8BB}"/>
              </a:ext>
            </a:extLst>
          </p:cNvPr>
          <p:cNvSpPr>
            <a:spLocks noGrp="1"/>
          </p:cNvSpPr>
          <p:nvPr>
            <p:ph type="title"/>
          </p:nvPr>
        </p:nvSpPr>
        <p:spPr>
          <a:xfrm>
            <a:off x="488947" y="347184"/>
            <a:ext cx="11224684" cy="701474"/>
          </a:xfrm>
        </p:spPr>
        <p:txBody>
          <a:bodyPr/>
          <a:lstStyle/>
          <a:p>
            <a:r>
              <a:rPr lang="de-DE" dirty="0"/>
              <a:t>Der ML Prozess</a:t>
            </a:r>
          </a:p>
        </p:txBody>
      </p:sp>
      <p:grpSp>
        <p:nvGrpSpPr>
          <p:cNvPr id="4" name="Gruppieren 3">
            <a:extLst>
              <a:ext uri="{FF2B5EF4-FFF2-40B4-BE49-F238E27FC236}">
                <a16:creationId xmlns:a16="http://schemas.microsoft.com/office/drawing/2014/main" id="{8ACD067F-BE56-4FA6-BE73-CCA01AA51C98}"/>
              </a:ext>
            </a:extLst>
          </p:cNvPr>
          <p:cNvGrpSpPr/>
          <p:nvPr/>
        </p:nvGrpSpPr>
        <p:grpSpPr>
          <a:xfrm rot="10800000">
            <a:off x="9949129" y="0"/>
            <a:ext cx="2242871" cy="1938993"/>
            <a:chOff x="-65428" y="4270933"/>
            <a:chExt cx="2242871" cy="1938993"/>
          </a:xfrm>
          <a:solidFill>
            <a:srgbClr val="FE6700"/>
          </a:solidFill>
        </p:grpSpPr>
        <p:sp>
          <p:nvSpPr>
            <p:cNvPr id="5" name="Diagonaler Streifen 4">
              <a:extLst>
                <a:ext uri="{FF2B5EF4-FFF2-40B4-BE49-F238E27FC236}">
                  <a16:creationId xmlns:a16="http://schemas.microsoft.com/office/drawing/2014/main" id="{938B5EA5-367F-49F7-BFA9-B893CD6A5B6E}"/>
                </a:ext>
              </a:extLst>
            </p:cNvPr>
            <p:cNvSpPr/>
            <p:nvPr/>
          </p:nvSpPr>
          <p:spPr>
            <a:xfrm rot="16200000">
              <a:off x="86511" y="4118994"/>
              <a:ext cx="1938993" cy="2242871"/>
            </a:xfrm>
            <a:prstGeom prst="diagStripe">
              <a:avLst>
                <a:gd name="adj" fmla="val 478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6" name="Rechteck 5">
              <a:extLst>
                <a:ext uri="{FF2B5EF4-FFF2-40B4-BE49-F238E27FC236}">
                  <a16:creationId xmlns:a16="http://schemas.microsoft.com/office/drawing/2014/main" id="{C69E6CDD-6900-4AAD-A183-A73D4EA6031F}"/>
                </a:ext>
              </a:extLst>
            </p:cNvPr>
            <p:cNvSpPr/>
            <p:nvPr/>
          </p:nvSpPr>
          <p:spPr>
            <a:xfrm rot="13287565">
              <a:off x="123176" y="5365260"/>
              <a:ext cx="1542602" cy="369332"/>
            </a:xfrm>
            <a:prstGeom prst="rect">
              <a:avLst/>
            </a:prstGeom>
            <a:grpFill/>
          </p:spPr>
          <p:txBody>
            <a:bodyPr wrap="none">
              <a:spAutoFit/>
            </a:bodyPr>
            <a:lstStyle/>
            <a:p>
              <a:r>
                <a:rPr lang="de-DE" b="1" dirty="0">
                  <a:solidFill>
                    <a:schemeClr val="bg1"/>
                  </a:solidFill>
                  <a:latin typeface="Arial Black" panose="020B0A04020102020204" pitchFamily="34" charset="0"/>
                  <a:cs typeface="Arial" panose="020B0604020202020204" pitchFamily="34" charset="0"/>
                </a:rPr>
                <a:t>Strukturen</a:t>
              </a:r>
            </a:p>
          </p:txBody>
        </p:sp>
      </p:grpSp>
    </p:spTree>
    <p:extLst>
      <p:ext uri="{BB962C8B-B14F-4D97-AF65-F5344CB8AC3E}">
        <p14:creationId xmlns:p14="http://schemas.microsoft.com/office/powerpoint/2010/main" val="17663692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64C12D7D-680C-48EE-8DB0-349F478281A0}"/>
              </a:ext>
            </a:extLst>
          </p:cNvPr>
          <p:cNvPicPr>
            <a:picLocks noChangeAspect="1"/>
          </p:cNvPicPr>
          <p:nvPr/>
        </p:nvPicPr>
        <p:blipFill>
          <a:blip r:embed="rId3"/>
          <a:stretch>
            <a:fillRect/>
          </a:stretch>
        </p:blipFill>
        <p:spPr>
          <a:xfrm>
            <a:off x="889331" y="941690"/>
            <a:ext cx="10413338" cy="5336929"/>
          </a:xfrm>
          <a:prstGeom prst="rect">
            <a:avLst/>
          </a:prstGeom>
        </p:spPr>
      </p:pic>
      <p:sp>
        <p:nvSpPr>
          <p:cNvPr id="4" name="Titel 1">
            <a:extLst>
              <a:ext uri="{FF2B5EF4-FFF2-40B4-BE49-F238E27FC236}">
                <a16:creationId xmlns:a16="http://schemas.microsoft.com/office/drawing/2014/main" id="{FC4E0211-AE3A-4E14-91A1-75CD0E871EEC}"/>
              </a:ext>
            </a:extLst>
          </p:cNvPr>
          <p:cNvSpPr>
            <a:spLocks noGrp="1"/>
          </p:cNvSpPr>
          <p:nvPr>
            <p:ph type="title"/>
          </p:nvPr>
        </p:nvSpPr>
        <p:spPr>
          <a:xfrm>
            <a:off x="488947" y="347184"/>
            <a:ext cx="11224684" cy="701474"/>
          </a:xfrm>
        </p:spPr>
        <p:txBody>
          <a:bodyPr/>
          <a:lstStyle/>
          <a:p>
            <a:r>
              <a:rPr lang="de-DE" dirty="0"/>
              <a:t>ML Prozess - detailliert</a:t>
            </a:r>
          </a:p>
        </p:txBody>
      </p:sp>
      <p:pic>
        <p:nvPicPr>
          <p:cNvPr id="3" name="Grafik 2">
            <a:extLst>
              <a:ext uri="{FF2B5EF4-FFF2-40B4-BE49-F238E27FC236}">
                <a16:creationId xmlns:a16="http://schemas.microsoft.com/office/drawing/2014/main" id="{648FB496-7453-44D9-A338-AC19A5D40E62}"/>
              </a:ext>
            </a:extLst>
          </p:cNvPr>
          <p:cNvPicPr>
            <a:picLocks noChangeAspect="1"/>
          </p:cNvPicPr>
          <p:nvPr/>
        </p:nvPicPr>
        <p:blipFill>
          <a:blip r:embed="rId4"/>
          <a:stretch>
            <a:fillRect/>
          </a:stretch>
        </p:blipFill>
        <p:spPr>
          <a:xfrm>
            <a:off x="4399869" y="347184"/>
            <a:ext cx="2392984" cy="930125"/>
          </a:xfrm>
          <a:prstGeom prst="rect">
            <a:avLst/>
          </a:prstGeom>
        </p:spPr>
      </p:pic>
    </p:spTree>
    <p:extLst>
      <p:ext uri="{BB962C8B-B14F-4D97-AF65-F5344CB8AC3E}">
        <p14:creationId xmlns:p14="http://schemas.microsoft.com/office/powerpoint/2010/main" val="9820263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C4E0211-AE3A-4E14-91A1-75CD0E871EEC}"/>
              </a:ext>
            </a:extLst>
          </p:cNvPr>
          <p:cNvSpPr>
            <a:spLocks noGrp="1"/>
          </p:cNvSpPr>
          <p:nvPr>
            <p:ph type="title"/>
          </p:nvPr>
        </p:nvSpPr>
        <p:spPr>
          <a:xfrm>
            <a:off x="488947" y="347184"/>
            <a:ext cx="11224684" cy="701474"/>
          </a:xfrm>
        </p:spPr>
        <p:txBody>
          <a:bodyPr/>
          <a:lstStyle/>
          <a:p>
            <a:r>
              <a:rPr lang="de-DE" dirty="0"/>
              <a:t>Löwenanteil der Arbeit liegt im Aufbereiten &amp; </a:t>
            </a:r>
            <a:r>
              <a:rPr lang="de-DE" dirty="0" err="1"/>
              <a:t>Preprocessing</a:t>
            </a:r>
            <a:r>
              <a:rPr lang="de-DE" dirty="0"/>
              <a:t> der Daten</a:t>
            </a:r>
          </a:p>
        </p:txBody>
      </p:sp>
      <p:pic>
        <p:nvPicPr>
          <p:cNvPr id="3" name="Grafik 2">
            <a:extLst>
              <a:ext uri="{FF2B5EF4-FFF2-40B4-BE49-F238E27FC236}">
                <a16:creationId xmlns:a16="http://schemas.microsoft.com/office/drawing/2014/main" id="{648FB496-7453-44D9-A338-AC19A5D40E62}"/>
              </a:ext>
            </a:extLst>
          </p:cNvPr>
          <p:cNvPicPr>
            <a:picLocks noChangeAspect="1"/>
          </p:cNvPicPr>
          <p:nvPr/>
        </p:nvPicPr>
        <p:blipFill rotWithShape="1">
          <a:blip r:embed="rId3"/>
          <a:srcRect t="5999" r="46821"/>
          <a:stretch/>
        </p:blipFill>
        <p:spPr>
          <a:xfrm>
            <a:off x="690510" y="1699404"/>
            <a:ext cx="5034783" cy="3459192"/>
          </a:xfrm>
          <a:prstGeom prst="rect">
            <a:avLst/>
          </a:prstGeom>
        </p:spPr>
      </p:pic>
      <p:pic>
        <p:nvPicPr>
          <p:cNvPr id="5" name="Grafik 4">
            <a:extLst>
              <a:ext uri="{FF2B5EF4-FFF2-40B4-BE49-F238E27FC236}">
                <a16:creationId xmlns:a16="http://schemas.microsoft.com/office/drawing/2014/main" id="{578C8255-9388-4706-9061-B8767CA1850A}"/>
              </a:ext>
            </a:extLst>
          </p:cNvPr>
          <p:cNvPicPr>
            <a:picLocks noChangeAspect="1"/>
          </p:cNvPicPr>
          <p:nvPr/>
        </p:nvPicPr>
        <p:blipFill>
          <a:blip r:embed="rId4"/>
          <a:stretch>
            <a:fillRect/>
          </a:stretch>
        </p:blipFill>
        <p:spPr>
          <a:xfrm>
            <a:off x="5423139" y="1451585"/>
            <a:ext cx="4807789" cy="4452668"/>
          </a:xfrm>
          <a:prstGeom prst="rect">
            <a:avLst/>
          </a:prstGeom>
        </p:spPr>
      </p:pic>
    </p:spTree>
    <p:extLst>
      <p:ext uri="{BB962C8B-B14F-4D97-AF65-F5344CB8AC3E}">
        <p14:creationId xmlns:p14="http://schemas.microsoft.com/office/powerpoint/2010/main" val="34929392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26508D33-6E14-4CC5-8AF7-95D5299CD218}"/>
              </a:ext>
            </a:extLst>
          </p:cNvPr>
          <p:cNvSpPr/>
          <p:nvPr/>
        </p:nvSpPr>
        <p:spPr>
          <a:xfrm>
            <a:off x="4022882" y="3768544"/>
            <a:ext cx="415499" cy="2113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4" name="Titel 1">
            <a:extLst>
              <a:ext uri="{FF2B5EF4-FFF2-40B4-BE49-F238E27FC236}">
                <a16:creationId xmlns:a16="http://schemas.microsoft.com/office/drawing/2014/main" id="{FC4E0211-AE3A-4E14-91A1-75CD0E871EEC}"/>
              </a:ext>
            </a:extLst>
          </p:cNvPr>
          <p:cNvSpPr>
            <a:spLocks noGrp="1"/>
          </p:cNvSpPr>
          <p:nvPr>
            <p:ph type="title"/>
          </p:nvPr>
        </p:nvSpPr>
        <p:spPr>
          <a:xfrm>
            <a:off x="488947" y="347184"/>
            <a:ext cx="11224684" cy="701474"/>
          </a:xfrm>
        </p:spPr>
        <p:txBody>
          <a:bodyPr/>
          <a:lstStyle/>
          <a:p>
            <a:r>
              <a:rPr lang="de-DE" dirty="0"/>
              <a:t>Wie verarbeiten wir die Daten im ML?</a:t>
            </a:r>
          </a:p>
        </p:txBody>
      </p:sp>
      <p:pic>
        <p:nvPicPr>
          <p:cNvPr id="6" name="Grafik 5">
            <a:extLst>
              <a:ext uri="{FF2B5EF4-FFF2-40B4-BE49-F238E27FC236}">
                <a16:creationId xmlns:a16="http://schemas.microsoft.com/office/drawing/2014/main" id="{3922DB7B-9162-4D14-95BD-598D87EFD98B}"/>
              </a:ext>
            </a:extLst>
          </p:cNvPr>
          <p:cNvPicPr>
            <a:picLocks noChangeAspect="1"/>
          </p:cNvPicPr>
          <p:nvPr/>
        </p:nvPicPr>
        <p:blipFill>
          <a:blip r:embed="rId3"/>
          <a:stretch>
            <a:fillRect/>
          </a:stretch>
        </p:blipFill>
        <p:spPr>
          <a:xfrm>
            <a:off x="576116" y="1601911"/>
            <a:ext cx="7362825" cy="1924050"/>
          </a:xfrm>
          <a:prstGeom prst="rect">
            <a:avLst/>
          </a:prstGeom>
        </p:spPr>
      </p:pic>
      <p:sp>
        <p:nvSpPr>
          <p:cNvPr id="8" name="Pfeil: nach rechts 7">
            <a:extLst>
              <a:ext uri="{FF2B5EF4-FFF2-40B4-BE49-F238E27FC236}">
                <a16:creationId xmlns:a16="http://schemas.microsoft.com/office/drawing/2014/main" id="{4711AB54-6EC3-418A-8FF2-503B32B54E76}"/>
              </a:ext>
            </a:extLst>
          </p:cNvPr>
          <p:cNvSpPr/>
          <p:nvPr/>
        </p:nvSpPr>
        <p:spPr>
          <a:xfrm>
            <a:off x="1992701" y="1083451"/>
            <a:ext cx="595223" cy="401677"/>
          </a:xfrm>
          <a:prstGeom prst="rightArrow">
            <a:avLst/>
          </a:prstGeom>
          <a:solidFill>
            <a:schemeClr val="bg1">
              <a:lumMod val="85000"/>
            </a:schemeClr>
          </a:solidFill>
          <a:ln>
            <a:solidFill>
              <a:srgbClr val="1160AC"/>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9" name="Rechteck 8">
            <a:extLst>
              <a:ext uri="{FF2B5EF4-FFF2-40B4-BE49-F238E27FC236}">
                <a16:creationId xmlns:a16="http://schemas.microsoft.com/office/drawing/2014/main" id="{CE439CD4-2E24-41DC-A92B-F0E18C499CB2}"/>
              </a:ext>
            </a:extLst>
          </p:cNvPr>
          <p:cNvSpPr/>
          <p:nvPr/>
        </p:nvSpPr>
        <p:spPr>
          <a:xfrm>
            <a:off x="2712349" y="1108218"/>
            <a:ext cx="3536546" cy="338554"/>
          </a:xfrm>
          <a:prstGeom prst="rect">
            <a:avLst/>
          </a:prstGeom>
        </p:spPr>
        <p:txBody>
          <a:bodyPr wrap="none">
            <a:spAutoFit/>
          </a:bodyPr>
          <a:lstStyle/>
          <a:p>
            <a:r>
              <a:rPr lang="en-US" sz="1600" b="1" dirty="0">
                <a:solidFill>
                  <a:srgbClr val="1160AC"/>
                </a:solidFill>
                <a:latin typeface="Arial" panose="020B0604020202020204" pitchFamily="34" charset="0"/>
                <a:cs typeface="Arial" panose="020B0604020202020204" pitchFamily="34" charset="0"/>
              </a:rPr>
              <a:t>m = </a:t>
            </a:r>
            <a:r>
              <a:rPr lang="en-US" sz="1600" b="1" dirty="0" err="1">
                <a:solidFill>
                  <a:srgbClr val="1160AC"/>
                </a:solidFill>
                <a:latin typeface="Arial" panose="020B0604020202020204" pitchFamily="34" charset="0"/>
                <a:cs typeface="Arial" panose="020B0604020202020204" pitchFamily="34" charset="0"/>
              </a:rPr>
              <a:t>Merkmale</a:t>
            </a:r>
            <a:r>
              <a:rPr lang="en-US" sz="1600" b="1" dirty="0">
                <a:solidFill>
                  <a:srgbClr val="1160AC"/>
                </a:solidFill>
                <a:latin typeface="Arial" panose="020B0604020202020204" pitchFamily="34" charset="0"/>
                <a:cs typeface="Arial" panose="020B0604020202020204" pitchFamily="34" charset="0"/>
              </a:rPr>
              <a:t>, Feature, Predictors</a:t>
            </a:r>
            <a:endParaRPr lang="de-DE" sz="1600" b="1" dirty="0">
              <a:solidFill>
                <a:srgbClr val="1160AC"/>
              </a:solidFill>
            </a:endParaRPr>
          </a:p>
        </p:txBody>
      </p:sp>
      <p:sp>
        <p:nvSpPr>
          <p:cNvPr id="10" name="Rechteck 9">
            <a:extLst>
              <a:ext uri="{FF2B5EF4-FFF2-40B4-BE49-F238E27FC236}">
                <a16:creationId xmlns:a16="http://schemas.microsoft.com/office/drawing/2014/main" id="{26FAE3AB-95E6-4E6E-B08F-78F1B22D723E}"/>
              </a:ext>
            </a:extLst>
          </p:cNvPr>
          <p:cNvSpPr/>
          <p:nvPr/>
        </p:nvSpPr>
        <p:spPr>
          <a:xfrm>
            <a:off x="122828" y="5077939"/>
            <a:ext cx="3202431" cy="738664"/>
          </a:xfrm>
          <a:prstGeom prst="rect">
            <a:avLst/>
          </a:prstGeom>
          <a:noFill/>
        </p:spPr>
        <p:txBody>
          <a:bodyPr wrap="square">
            <a:spAutoFit/>
          </a:bodyPr>
          <a:lstStyle/>
          <a:p>
            <a:r>
              <a:rPr lang="en-US" sz="1400" b="1" dirty="0">
                <a:solidFill>
                  <a:srgbClr val="1160AC"/>
                </a:solidFill>
                <a:latin typeface="Arial" panose="020B0604020202020204" pitchFamily="34" charset="0"/>
                <a:cs typeface="Arial" panose="020B0604020202020204" pitchFamily="34" charset="0"/>
              </a:rPr>
              <a:t>X = Feature Matrix</a:t>
            </a:r>
          </a:p>
          <a:p>
            <a:r>
              <a:rPr lang="en-US" sz="1400" b="1" dirty="0">
                <a:solidFill>
                  <a:srgbClr val="1160AC"/>
                </a:solidFill>
                <a:latin typeface="Arial" panose="020B0604020202020204" pitchFamily="34" charset="0"/>
                <a:cs typeface="Arial" panose="020B0604020202020204" pitchFamily="34" charset="0"/>
              </a:rPr>
              <a:t>n = </a:t>
            </a:r>
            <a:r>
              <a:rPr lang="en-US" sz="1400" b="1" dirty="0" err="1">
                <a:solidFill>
                  <a:srgbClr val="1160AC"/>
                </a:solidFill>
                <a:latin typeface="Arial" panose="020B0604020202020204" pitchFamily="34" charset="0"/>
                <a:cs typeface="Arial" panose="020B0604020202020204" pitchFamily="34" charset="0"/>
              </a:rPr>
              <a:t>Anz</a:t>
            </a:r>
            <a:r>
              <a:rPr lang="en-US" sz="1400" b="1" dirty="0">
                <a:solidFill>
                  <a:srgbClr val="1160AC"/>
                </a:solidFill>
                <a:latin typeface="Arial" panose="020B0604020202020204" pitchFamily="34" charset="0"/>
                <a:cs typeface="Arial" panose="020B0604020202020204" pitchFamily="34" charset="0"/>
              </a:rPr>
              <a:t>. </a:t>
            </a:r>
            <a:r>
              <a:rPr lang="en-US" sz="1400" b="1" dirty="0" err="1">
                <a:solidFill>
                  <a:srgbClr val="1160AC"/>
                </a:solidFill>
                <a:latin typeface="Arial" panose="020B0604020202020204" pitchFamily="34" charset="0"/>
                <a:cs typeface="Arial" panose="020B0604020202020204" pitchFamily="34" charset="0"/>
              </a:rPr>
              <a:t>Datensätze</a:t>
            </a:r>
            <a:r>
              <a:rPr lang="en-US" sz="1400" b="1" dirty="0">
                <a:solidFill>
                  <a:srgbClr val="1160AC"/>
                </a:solidFill>
                <a:latin typeface="Arial" panose="020B0604020202020204" pitchFamily="34" charset="0"/>
                <a:cs typeface="Arial" panose="020B0604020202020204" pitchFamily="34" charset="0"/>
              </a:rPr>
              <a:t> 1,…, N</a:t>
            </a:r>
          </a:p>
          <a:p>
            <a:r>
              <a:rPr lang="en-US" sz="1400" b="1" dirty="0">
                <a:solidFill>
                  <a:srgbClr val="1160AC"/>
                </a:solidFill>
                <a:latin typeface="Arial" panose="020B0604020202020204" pitchFamily="34" charset="0"/>
                <a:cs typeface="Arial" panose="020B0604020202020204" pitchFamily="34" charset="0"/>
              </a:rPr>
              <a:t>m = </a:t>
            </a:r>
            <a:r>
              <a:rPr lang="en-US" sz="1400" b="1" dirty="0" err="1">
                <a:solidFill>
                  <a:srgbClr val="1160AC"/>
                </a:solidFill>
                <a:latin typeface="Arial" panose="020B0604020202020204" pitchFamily="34" charset="0"/>
                <a:cs typeface="Arial" panose="020B0604020202020204" pitchFamily="34" charset="0"/>
              </a:rPr>
              <a:t>Anz</a:t>
            </a:r>
            <a:r>
              <a:rPr lang="en-US" sz="1400" b="1" dirty="0">
                <a:solidFill>
                  <a:srgbClr val="1160AC"/>
                </a:solidFill>
                <a:latin typeface="Arial" panose="020B0604020202020204" pitchFamily="34" charset="0"/>
                <a:cs typeface="Arial" panose="020B0604020202020204" pitchFamily="34" charset="0"/>
              </a:rPr>
              <a:t>. </a:t>
            </a:r>
            <a:r>
              <a:rPr lang="en-US" sz="1400" b="1" dirty="0" err="1">
                <a:solidFill>
                  <a:srgbClr val="1160AC"/>
                </a:solidFill>
                <a:latin typeface="Arial" panose="020B0604020202020204" pitchFamily="34" charset="0"/>
                <a:cs typeface="Arial" panose="020B0604020202020204" pitchFamily="34" charset="0"/>
              </a:rPr>
              <a:t>Merkmale</a:t>
            </a:r>
            <a:r>
              <a:rPr lang="en-US" sz="1400" b="1" dirty="0">
                <a:solidFill>
                  <a:srgbClr val="1160AC"/>
                </a:solidFill>
                <a:latin typeface="Arial" panose="020B0604020202020204" pitchFamily="34" charset="0"/>
                <a:cs typeface="Arial" panose="020B0604020202020204" pitchFamily="34" charset="0"/>
              </a:rPr>
              <a:t>, Feature</a:t>
            </a:r>
          </a:p>
        </p:txBody>
      </p:sp>
      <p:sp>
        <p:nvSpPr>
          <p:cNvPr id="12" name="Rechteck 11">
            <a:extLst>
              <a:ext uri="{FF2B5EF4-FFF2-40B4-BE49-F238E27FC236}">
                <a16:creationId xmlns:a16="http://schemas.microsoft.com/office/drawing/2014/main" id="{A6843FFE-649B-49FA-8D2C-5999B3173BB6}"/>
              </a:ext>
            </a:extLst>
          </p:cNvPr>
          <p:cNvSpPr/>
          <p:nvPr/>
        </p:nvSpPr>
        <p:spPr>
          <a:xfrm rot="16200000">
            <a:off x="-499243" y="2458993"/>
            <a:ext cx="1627369" cy="338554"/>
          </a:xfrm>
          <a:prstGeom prst="rect">
            <a:avLst/>
          </a:prstGeom>
        </p:spPr>
        <p:txBody>
          <a:bodyPr wrap="none">
            <a:spAutoFit/>
          </a:bodyPr>
          <a:lstStyle/>
          <a:p>
            <a:r>
              <a:rPr lang="en-US" sz="1600" b="1" dirty="0">
                <a:solidFill>
                  <a:srgbClr val="1160AC"/>
                </a:solidFill>
                <a:latin typeface="Arial" panose="020B0604020202020204" pitchFamily="34" charset="0"/>
                <a:cs typeface="Arial" panose="020B0604020202020204" pitchFamily="34" charset="0"/>
              </a:rPr>
              <a:t>n = </a:t>
            </a:r>
            <a:r>
              <a:rPr lang="en-US" sz="1600" b="1" dirty="0" err="1">
                <a:solidFill>
                  <a:srgbClr val="1160AC"/>
                </a:solidFill>
                <a:latin typeface="Arial" panose="020B0604020202020204" pitchFamily="34" charset="0"/>
                <a:cs typeface="Arial" panose="020B0604020202020204" pitchFamily="34" charset="0"/>
              </a:rPr>
              <a:t>Datensätze</a:t>
            </a:r>
            <a:endParaRPr lang="de-DE" sz="1600" b="1" dirty="0">
              <a:solidFill>
                <a:srgbClr val="1160AC"/>
              </a:solidFill>
            </a:endParaRPr>
          </a:p>
        </p:txBody>
      </p:sp>
      <p:pic>
        <p:nvPicPr>
          <p:cNvPr id="13" name="Grafik 12">
            <a:extLst>
              <a:ext uri="{FF2B5EF4-FFF2-40B4-BE49-F238E27FC236}">
                <a16:creationId xmlns:a16="http://schemas.microsoft.com/office/drawing/2014/main" id="{73055665-92A7-47C1-AF35-68B527A8638B}"/>
              </a:ext>
            </a:extLst>
          </p:cNvPr>
          <p:cNvPicPr>
            <a:picLocks noChangeAspect="1"/>
          </p:cNvPicPr>
          <p:nvPr/>
        </p:nvPicPr>
        <p:blipFill>
          <a:blip r:embed="rId4"/>
          <a:stretch>
            <a:fillRect/>
          </a:stretch>
        </p:blipFill>
        <p:spPr>
          <a:xfrm>
            <a:off x="9264574" y="1368635"/>
            <a:ext cx="638175" cy="2257425"/>
          </a:xfrm>
          <a:prstGeom prst="rect">
            <a:avLst/>
          </a:prstGeom>
        </p:spPr>
      </p:pic>
      <p:sp>
        <p:nvSpPr>
          <p:cNvPr id="15" name="Rechteck 14">
            <a:extLst>
              <a:ext uri="{FF2B5EF4-FFF2-40B4-BE49-F238E27FC236}">
                <a16:creationId xmlns:a16="http://schemas.microsoft.com/office/drawing/2014/main" id="{52B1DD2A-D5F2-4E18-BB61-DA16B34C3968}"/>
              </a:ext>
            </a:extLst>
          </p:cNvPr>
          <p:cNvSpPr/>
          <p:nvPr/>
        </p:nvSpPr>
        <p:spPr>
          <a:xfrm>
            <a:off x="7881939" y="1814585"/>
            <a:ext cx="415498" cy="369332"/>
          </a:xfrm>
          <a:prstGeom prst="rect">
            <a:avLst/>
          </a:prstGeom>
        </p:spPr>
        <p:txBody>
          <a:bodyPr wrap="none">
            <a:spAutoFit/>
          </a:bodyPr>
          <a:lstStyle/>
          <a:p>
            <a:r>
              <a:rPr lang="en-US" b="1" dirty="0">
                <a:solidFill>
                  <a:srgbClr val="1160AC"/>
                </a:solidFill>
                <a:latin typeface="Arial" panose="020B0604020202020204" pitchFamily="34" charset="0"/>
                <a:cs typeface="Arial" panose="020B0604020202020204" pitchFamily="34" charset="0"/>
              </a:rPr>
              <a:t>…</a:t>
            </a:r>
            <a:endParaRPr lang="de-DE" dirty="0"/>
          </a:p>
        </p:txBody>
      </p:sp>
      <p:sp>
        <p:nvSpPr>
          <p:cNvPr id="16" name="Rechteck 15">
            <a:extLst>
              <a:ext uri="{FF2B5EF4-FFF2-40B4-BE49-F238E27FC236}">
                <a16:creationId xmlns:a16="http://schemas.microsoft.com/office/drawing/2014/main" id="{10EA11C6-CBBC-40DC-86EE-00072A0F18FD}"/>
              </a:ext>
            </a:extLst>
          </p:cNvPr>
          <p:cNvSpPr/>
          <p:nvPr/>
        </p:nvSpPr>
        <p:spPr>
          <a:xfrm>
            <a:off x="8142592" y="3991922"/>
            <a:ext cx="893193" cy="523220"/>
          </a:xfrm>
          <a:prstGeom prst="rect">
            <a:avLst/>
          </a:prstGeom>
        </p:spPr>
        <p:txBody>
          <a:bodyPr wrap="none">
            <a:spAutoFit/>
          </a:bodyPr>
          <a:lstStyle/>
          <a:p>
            <a:r>
              <a:rPr lang="en-US" sz="2800" b="1" dirty="0">
                <a:solidFill>
                  <a:srgbClr val="00B050"/>
                </a:solidFill>
                <a:latin typeface="Arial" panose="020B0604020202020204" pitchFamily="34" charset="0"/>
                <a:cs typeface="Arial" panose="020B0604020202020204" pitchFamily="34" charset="0"/>
              </a:rPr>
              <a:t>y =  </a:t>
            </a:r>
            <a:endParaRPr lang="de-DE" sz="2800" dirty="0">
              <a:solidFill>
                <a:srgbClr val="00B050"/>
              </a:solidFill>
            </a:endParaRPr>
          </a:p>
        </p:txBody>
      </p:sp>
      <p:sp>
        <p:nvSpPr>
          <p:cNvPr id="19" name="Rechteck 18">
            <a:extLst>
              <a:ext uri="{FF2B5EF4-FFF2-40B4-BE49-F238E27FC236}">
                <a16:creationId xmlns:a16="http://schemas.microsoft.com/office/drawing/2014/main" id="{9E0F488B-18E3-4A27-8436-C8E4E51228E3}"/>
              </a:ext>
            </a:extLst>
          </p:cNvPr>
          <p:cNvSpPr/>
          <p:nvPr/>
        </p:nvSpPr>
        <p:spPr>
          <a:xfrm>
            <a:off x="9295130" y="3812414"/>
            <a:ext cx="481222" cy="2185214"/>
          </a:xfrm>
          <a:prstGeom prst="rect">
            <a:avLst/>
          </a:prstGeom>
        </p:spPr>
        <p:txBody>
          <a:bodyPr wrap="none">
            <a:spAutoFit/>
          </a:bodyPr>
          <a:lstStyle/>
          <a:p>
            <a:r>
              <a:rPr lang="en-US" sz="2400" b="1" dirty="0">
                <a:solidFill>
                  <a:srgbClr val="00B050"/>
                </a:solidFill>
                <a:latin typeface="Arial" panose="020B0604020202020204" pitchFamily="34" charset="0"/>
                <a:cs typeface="Arial" panose="020B0604020202020204" pitchFamily="34" charset="0"/>
              </a:rPr>
              <a:t>y</a:t>
            </a:r>
            <a:r>
              <a:rPr lang="en-US" sz="2400" b="1" baseline="-25000" dirty="0">
                <a:solidFill>
                  <a:srgbClr val="00B050"/>
                </a:solidFill>
                <a:latin typeface="Arial" panose="020B0604020202020204" pitchFamily="34" charset="0"/>
                <a:cs typeface="Arial" panose="020B0604020202020204" pitchFamily="34" charset="0"/>
              </a:rPr>
              <a:t>1</a:t>
            </a:r>
          </a:p>
          <a:p>
            <a:r>
              <a:rPr lang="en-US" sz="2400" b="1" dirty="0">
                <a:solidFill>
                  <a:srgbClr val="00B050"/>
                </a:solidFill>
                <a:latin typeface="Arial" panose="020B0604020202020204" pitchFamily="34" charset="0"/>
                <a:cs typeface="Arial" panose="020B0604020202020204" pitchFamily="34" charset="0"/>
              </a:rPr>
              <a:t>y</a:t>
            </a:r>
            <a:r>
              <a:rPr lang="en-US" sz="2400" b="1" baseline="-25000" dirty="0">
                <a:solidFill>
                  <a:srgbClr val="00B050"/>
                </a:solidFill>
                <a:latin typeface="Arial" panose="020B0604020202020204" pitchFamily="34" charset="0"/>
                <a:cs typeface="Arial" panose="020B0604020202020204" pitchFamily="34" charset="0"/>
              </a:rPr>
              <a:t>2</a:t>
            </a:r>
            <a:endParaRPr lang="de-DE" sz="2400" baseline="-25000" dirty="0">
              <a:solidFill>
                <a:srgbClr val="00B050"/>
              </a:solidFill>
            </a:endParaRPr>
          </a:p>
          <a:p>
            <a:r>
              <a:rPr lang="de-DE" sz="2400" baseline="-25000" dirty="0">
                <a:solidFill>
                  <a:srgbClr val="00B050"/>
                </a:solidFill>
              </a:rPr>
              <a:t>…</a:t>
            </a:r>
          </a:p>
          <a:p>
            <a:endParaRPr lang="de-DE" sz="2400" baseline="-25000" dirty="0">
              <a:solidFill>
                <a:srgbClr val="00B050"/>
              </a:solidFill>
            </a:endParaRPr>
          </a:p>
          <a:p>
            <a:endParaRPr lang="de-DE" sz="2400" baseline="-25000" dirty="0">
              <a:solidFill>
                <a:srgbClr val="00B050"/>
              </a:solidFill>
            </a:endParaRPr>
          </a:p>
          <a:p>
            <a:r>
              <a:rPr lang="en-US" sz="2400" b="1" dirty="0" err="1">
                <a:solidFill>
                  <a:srgbClr val="00B050"/>
                </a:solidFill>
                <a:latin typeface="Arial" panose="020B0604020202020204" pitchFamily="34" charset="0"/>
                <a:cs typeface="Arial" panose="020B0604020202020204" pitchFamily="34" charset="0"/>
              </a:rPr>
              <a:t>y</a:t>
            </a:r>
            <a:r>
              <a:rPr lang="en-US" sz="2400" b="1" baseline="-25000" dirty="0" err="1">
                <a:solidFill>
                  <a:srgbClr val="00B050"/>
                </a:solidFill>
                <a:latin typeface="Arial" panose="020B0604020202020204" pitchFamily="34" charset="0"/>
                <a:cs typeface="Arial" panose="020B0604020202020204" pitchFamily="34" charset="0"/>
              </a:rPr>
              <a:t>n</a:t>
            </a:r>
            <a:endParaRPr lang="de-DE" sz="2400" baseline="-25000" dirty="0">
              <a:solidFill>
                <a:srgbClr val="00B050"/>
              </a:solidFill>
            </a:endParaRPr>
          </a:p>
          <a:p>
            <a:endParaRPr lang="de-DE" sz="2400" baseline="-25000" dirty="0">
              <a:solidFill>
                <a:srgbClr val="00B050"/>
              </a:solidFill>
            </a:endParaRPr>
          </a:p>
        </p:txBody>
      </p:sp>
      <p:sp>
        <p:nvSpPr>
          <p:cNvPr id="20" name="Runde Klammer links/rechts 19">
            <a:extLst>
              <a:ext uri="{FF2B5EF4-FFF2-40B4-BE49-F238E27FC236}">
                <a16:creationId xmlns:a16="http://schemas.microsoft.com/office/drawing/2014/main" id="{678C2DCC-FA65-4AA0-BC77-B85A54180586}"/>
              </a:ext>
            </a:extLst>
          </p:cNvPr>
          <p:cNvSpPr/>
          <p:nvPr/>
        </p:nvSpPr>
        <p:spPr>
          <a:xfrm>
            <a:off x="4424764" y="3812415"/>
            <a:ext cx="2220675" cy="1887962"/>
          </a:xfrm>
          <a:prstGeom prst="bracketPair">
            <a:avLst>
              <a:gd name="adj" fmla="val 7281"/>
            </a:avLst>
          </a:prstGeom>
          <a:ln w="57150">
            <a:solidFill>
              <a:srgbClr val="1160AC"/>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2" name="Runde Klammer links/rechts 21">
            <a:extLst>
              <a:ext uri="{FF2B5EF4-FFF2-40B4-BE49-F238E27FC236}">
                <a16:creationId xmlns:a16="http://schemas.microsoft.com/office/drawing/2014/main" id="{09C013F0-13E4-44EC-A8DC-928148C909F4}"/>
              </a:ext>
            </a:extLst>
          </p:cNvPr>
          <p:cNvSpPr/>
          <p:nvPr/>
        </p:nvSpPr>
        <p:spPr>
          <a:xfrm>
            <a:off x="3107659" y="3812414"/>
            <a:ext cx="760379" cy="1924051"/>
          </a:xfrm>
          <a:prstGeom prst="bracketPair">
            <a:avLst>
              <a:gd name="adj" fmla="val 7281"/>
            </a:avLst>
          </a:prstGeom>
          <a:ln w="57150">
            <a:solidFill>
              <a:srgbClr val="1160AC"/>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3" name="Rechteck 22">
            <a:extLst>
              <a:ext uri="{FF2B5EF4-FFF2-40B4-BE49-F238E27FC236}">
                <a16:creationId xmlns:a16="http://schemas.microsoft.com/office/drawing/2014/main" id="{B6D0B222-5397-4C3E-8B55-F5BC8BCEA882}"/>
              </a:ext>
            </a:extLst>
          </p:cNvPr>
          <p:cNvSpPr/>
          <p:nvPr/>
        </p:nvSpPr>
        <p:spPr>
          <a:xfrm>
            <a:off x="10232172" y="4515142"/>
            <a:ext cx="1959828" cy="523220"/>
          </a:xfrm>
          <a:prstGeom prst="rect">
            <a:avLst/>
          </a:prstGeom>
          <a:solidFill>
            <a:schemeClr val="bg1"/>
          </a:solidFill>
        </p:spPr>
        <p:txBody>
          <a:bodyPr wrap="square">
            <a:spAutoFit/>
          </a:bodyPr>
          <a:lstStyle/>
          <a:p>
            <a:r>
              <a:rPr lang="en-US" sz="1600" b="1" dirty="0">
                <a:solidFill>
                  <a:srgbClr val="00B050"/>
                </a:solidFill>
                <a:latin typeface="Arial" panose="020B0604020202020204" pitchFamily="34" charset="0"/>
                <a:cs typeface="Arial" panose="020B0604020202020204" pitchFamily="34" charset="0"/>
              </a:rPr>
              <a:t>Target</a:t>
            </a:r>
            <a:br>
              <a:rPr lang="en-US" sz="1600" b="1" dirty="0">
                <a:solidFill>
                  <a:srgbClr val="00B050"/>
                </a:solidFill>
                <a:latin typeface="Arial" panose="020B0604020202020204" pitchFamily="34" charset="0"/>
                <a:cs typeface="Arial" panose="020B0604020202020204" pitchFamily="34" charset="0"/>
              </a:rPr>
            </a:br>
            <a:r>
              <a:rPr lang="en-US" sz="1200" b="1" dirty="0">
                <a:solidFill>
                  <a:srgbClr val="00B050"/>
                </a:solidFill>
                <a:latin typeface="Arial" panose="020B0604020202020204" pitchFamily="34" charset="0"/>
                <a:cs typeface="Arial" panose="020B0604020202020204" pitchFamily="34" charset="0"/>
              </a:rPr>
              <a:t>(Matrix </a:t>
            </a:r>
            <a:r>
              <a:rPr lang="en-US" sz="1200" b="1" dirty="0" err="1">
                <a:solidFill>
                  <a:srgbClr val="00B050"/>
                </a:solidFill>
                <a:latin typeface="Arial" panose="020B0604020202020204" pitchFamily="34" charset="0"/>
                <a:cs typeface="Arial" panose="020B0604020202020204" pitchFamily="34" charset="0"/>
              </a:rPr>
              <a:t>oder</a:t>
            </a:r>
            <a:r>
              <a:rPr lang="en-US" sz="1200" b="1" dirty="0">
                <a:solidFill>
                  <a:srgbClr val="00B050"/>
                </a:solidFill>
                <a:latin typeface="Arial" panose="020B0604020202020204" pitchFamily="34" charset="0"/>
                <a:cs typeface="Arial" panose="020B0604020202020204" pitchFamily="34" charset="0"/>
              </a:rPr>
              <a:t> </a:t>
            </a:r>
            <a:r>
              <a:rPr lang="en-US" sz="1200" b="1" dirty="0" err="1">
                <a:solidFill>
                  <a:srgbClr val="00B050"/>
                </a:solidFill>
                <a:latin typeface="Arial" panose="020B0604020202020204" pitchFamily="34" charset="0"/>
                <a:cs typeface="Arial" panose="020B0604020202020204" pitchFamily="34" charset="0"/>
              </a:rPr>
              <a:t>Vektor</a:t>
            </a:r>
            <a:r>
              <a:rPr lang="en-US" sz="1200" b="1" dirty="0">
                <a:solidFill>
                  <a:srgbClr val="00B050"/>
                </a:solidFill>
                <a:latin typeface="Arial" panose="020B0604020202020204" pitchFamily="34" charset="0"/>
                <a:cs typeface="Arial" panose="020B0604020202020204" pitchFamily="34" charset="0"/>
              </a:rPr>
              <a:t>)</a:t>
            </a:r>
            <a:endParaRPr lang="en-US" sz="1600" b="1" dirty="0">
              <a:solidFill>
                <a:srgbClr val="00B050"/>
              </a:solidFill>
              <a:latin typeface="Arial" panose="020B0604020202020204" pitchFamily="34" charset="0"/>
              <a:cs typeface="Arial" panose="020B0604020202020204" pitchFamily="34" charset="0"/>
            </a:endParaRPr>
          </a:p>
        </p:txBody>
      </p:sp>
      <p:sp>
        <p:nvSpPr>
          <p:cNvPr id="18" name="Runde Klammer links/rechts 17">
            <a:extLst>
              <a:ext uri="{FF2B5EF4-FFF2-40B4-BE49-F238E27FC236}">
                <a16:creationId xmlns:a16="http://schemas.microsoft.com/office/drawing/2014/main" id="{C43D838D-1A99-477F-9CED-D5205021E202}"/>
              </a:ext>
            </a:extLst>
          </p:cNvPr>
          <p:cNvSpPr/>
          <p:nvPr/>
        </p:nvSpPr>
        <p:spPr>
          <a:xfrm>
            <a:off x="9035785" y="3834800"/>
            <a:ext cx="1095751" cy="1901665"/>
          </a:xfrm>
          <a:prstGeom prst="bracketPair">
            <a:avLst/>
          </a:prstGeom>
          <a:ln w="571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5" name="Rechteck 4">
            <a:extLst>
              <a:ext uri="{FF2B5EF4-FFF2-40B4-BE49-F238E27FC236}">
                <a16:creationId xmlns:a16="http://schemas.microsoft.com/office/drawing/2014/main" id="{D8C56A4A-DD6F-4754-9D9D-1B81EC9DBABE}"/>
              </a:ext>
            </a:extLst>
          </p:cNvPr>
          <p:cNvSpPr/>
          <p:nvPr/>
        </p:nvSpPr>
        <p:spPr>
          <a:xfrm>
            <a:off x="1874362" y="4124956"/>
            <a:ext cx="1107996" cy="707886"/>
          </a:xfrm>
          <a:prstGeom prst="rect">
            <a:avLst/>
          </a:prstGeom>
        </p:spPr>
        <p:txBody>
          <a:bodyPr wrap="none">
            <a:spAutoFit/>
          </a:bodyPr>
          <a:lstStyle/>
          <a:p>
            <a:r>
              <a:rPr lang="de-DE" sz="4000" b="1" dirty="0">
                <a:solidFill>
                  <a:srgbClr val="1160AC"/>
                </a:solidFill>
                <a:latin typeface="Courier New" panose="02070309020205020404" pitchFamily="49" charset="0"/>
                <a:cs typeface="Courier New" panose="02070309020205020404" pitchFamily="49" charset="0"/>
              </a:rPr>
              <a:t>X =</a:t>
            </a:r>
          </a:p>
        </p:txBody>
      </p:sp>
      <p:sp>
        <p:nvSpPr>
          <p:cNvPr id="3" name="Rechteck 2">
            <a:extLst>
              <a:ext uri="{FF2B5EF4-FFF2-40B4-BE49-F238E27FC236}">
                <a16:creationId xmlns:a16="http://schemas.microsoft.com/office/drawing/2014/main" id="{53CCC53E-383F-4DF9-9237-CE8561D1B446}"/>
              </a:ext>
            </a:extLst>
          </p:cNvPr>
          <p:cNvSpPr/>
          <p:nvPr/>
        </p:nvSpPr>
        <p:spPr>
          <a:xfrm>
            <a:off x="3221884" y="3853717"/>
            <a:ext cx="508473" cy="1846659"/>
          </a:xfrm>
          <a:prstGeom prst="rect">
            <a:avLst/>
          </a:prstGeom>
        </p:spPr>
        <p:txBody>
          <a:bodyPr wrap="none">
            <a:spAutoFit/>
          </a:bodyPr>
          <a:lstStyle/>
          <a:p>
            <a:r>
              <a:rPr lang="de-DE" b="1" dirty="0">
                <a:solidFill>
                  <a:srgbClr val="1160AC"/>
                </a:solidFill>
                <a:latin typeface="Courier New" panose="02070309020205020404" pitchFamily="49" charset="0"/>
                <a:cs typeface="Courier New" panose="02070309020205020404" pitchFamily="49" charset="0"/>
              </a:rPr>
              <a:t>X</a:t>
            </a:r>
            <a:r>
              <a:rPr lang="de-DE" b="1" baseline="30000" dirty="0">
                <a:solidFill>
                  <a:srgbClr val="1160AC"/>
                </a:solidFill>
                <a:latin typeface="Courier New" panose="02070309020205020404" pitchFamily="49" charset="0"/>
                <a:cs typeface="Courier New" panose="02070309020205020404" pitchFamily="49" charset="0"/>
              </a:rPr>
              <a:t>T</a:t>
            </a:r>
            <a:r>
              <a:rPr lang="de-DE" b="1" baseline="-25000" dirty="0">
                <a:solidFill>
                  <a:srgbClr val="1160AC"/>
                </a:solidFill>
                <a:latin typeface="Courier New" panose="02070309020205020404" pitchFamily="49" charset="0"/>
                <a:cs typeface="Courier New" panose="02070309020205020404" pitchFamily="49" charset="0"/>
              </a:rPr>
              <a:t>1</a:t>
            </a:r>
          </a:p>
          <a:p>
            <a:r>
              <a:rPr lang="de-DE" b="1" dirty="0">
                <a:solidFill>
                  <a:srgbClr val="1160AC"/>
                </a:solidFill>
                <a:latin typeface="Courier New" panose="02070309020205020404" pitchFamily="49" charset="0"/>
                <a:cs typeface="Courier New" panose="02070309020205020404" pitchFamily="49" charset="0"/>
              </a:rPr>
              <a:t>X</a:t>
            </a:r>
            <a:r>
              <a:rPr lang="de-DE" b="1" baseline="30000" dirty="0">
                <a:solidFill>
                  <a:srgbClr val="1160AC"/>
                </a:solidFill>
                <a:latin typeface="Courier New" panose="02070309020205020404" pitchFamily="49" charset="0"/>
                <a:cs typeface="Courier New" panose="02070309020205020404" pitchFamily="49" charset="0"/>
              </a:rPr>
              <a:t>T</a:t>
            </a:r>
            <a:r>
              <a:rPr lang="de-DE" b="1" baseline="-25000" dirty="0">
                <a:solidFill>
                  <a:srgbClr val="1160AC"/>
                </a:solidFill>
                <a:latin typeface="Courier New" panose="02070309020205020404" pitchFamily="49" charset="0"/>
                <a:cs typeface="Courier New" panose="02070309020205020404" pitchFamily="49" charset="0"/>
              </a:rPr>
              <a:t>2</a:t>
            </a:r>
          </a:p>
          <a:p>
            <a:r>
              <a:rPr lang="de-DE" b="1" dirty="0">
                <a:solidFill>
                  <a:srgbClr val="1160AC"/>
                </a:solidFill>
                <a:latin typeface="Courier New" panose="02070309020205020404" pitchFamily="49" charset="0"/>
                <a:cs typeface="Courier New" panose="02070309020205020404" pitchFamily="49" charset="0"/>
              </a:rPr>
              <a:t>X</a:t>
            </a:r>
            <a:r>
              <a:rPr lang="de-DE" b="1" baseline="30000" dirty="0">
                <a:solidFill>
                  <a:srgbClr val="1160AC"/>
                </a:solidFill>
                <a:latin typeface="Courier New" panose="02070309020205020404" pitchFamily="49" charset="0"/>
                <a:cs typeface="Courier New" panose="02070309020205020404" pitchFamily="49" charset="0"/>
              </a:rPr>
              <a:t>T</a:t>
            </a:r>
            <a:r>
              <a:rPr lang="de-DE" b="1" baseline="-25000" dirty="0">
                <a:solidFill>
                  <a:srgbClr val="1160AC"/>
                </a:solidFill>
                <a:latin typeface="Courier New" panose="02070309020205020404" pitchFamily="49" charset="0"/>
                <a:cs typeface="Courier New" panose="02070309020205020404" pitchFamily="49" charset="0"/>
              </a:rPr>
              <a:t>3</a:t>
            </a:r>
          </a:p>
          <a:p>
            <a:r>
              <a:rPr lang="de-DE" b="1" dirty="0">
                <a:solidFill>
                  <a:srgbClr val="1160AC"/>
                </a:solidFill>
                <a:latin typeface="Courier New" panose="02070309020205020404" pitchFamily="49" charset="0"/>
                <a:cs typeface="Courier New" panose="02070309020205020404" pitchFamily="49" charset="0"/>
              </a:rPr>
              <a:t>X</a:t>
            </a:r>
            <a:r>
              <a:rPr lang="de-DE" b="1" baseline="30000" dirty="0">
                <a:solidFill>
                  <a:srgbClr val="1160AC"/>
                </a:solidFill>
                <a:latin typeface="Courier New" panose="02070309020205020404" pitchFamily="49" charset="0"/>
                <a:cs typeface="Courier New" panose="02070309020205020404" pitchFamily="49" charset="0"/>
              </a:rPr>
              <a:t>T</a:t>
            </a:r>
            <a:r>
              <a:rPr lang="de-DE" b="1" baseline="-25000" dirty="0">
                <a:solidFill>
                  <a:srgbClr val="1160AC"/>
                </a:solidFill>
                <a:latin typeface="Courier New" panose="02070309020205020404" pitchFamily="49" charset="0"/>
                <a:cs typeface="Courier New" panose="02070309020205020404" pitchFamily="49" charset="0"/>
              </a:rPr>
              <a:t>4</a:t>
            </a:r>
            <a:br>
              <a:rPr lang="de-DE" b="1" baseline="-25000" dirty="0">
                <a:solidFill>
                  <a:srgbClr val="1160AC"/>
                </a:solidFill>
                <a:latin typeface="Courier New" panose="02070309020205020404" pitchFamily="49" charset="0"/>
                <a:cs typeface="Courier New" panose="02070309020205020404" pitchFamily="49" charset="0"/>
              </a:rPr>
            </a:br>
            <a:endParaRPr lang="de-DE" b="1" baseline="-25000" dirty="0">
              <a:solidFill>
                <a:srgbClr val="1160AC"/>
              </a:solidFill>
              <a:latin typeface="Courier New" panose="02070309020205020404" pitchFamily="49" charset="0"/>
              <a:cs typeface="Courier New" panose="02070309020205020404" pitchFamily="49" charset="0"/>
            </a:endParaRPr>
          </a:p>
          <a:p>
            <a:endParaRPr lang="de-DE" b="1" baseline="-25000" dirty="0">
              <a:solidFill>
                <a:srgbClr val="1160AC"/>
              </a:solidFill>
              <a:latin typeface="Courier New" panose="02070309020205020404" pitchFamily="49" charset="0"/>
              <a:cs typeface="Courier New" panose="02070309020205020404" pitchFamily="49" charset="0"/>
            </a:endParaRPr>
          </a:p>
          <a:p>
            <a:r>
              <a:rPr lang="de-DE" b="1" dirty="0">
                <a:solidFill>
                  <a:srgbClr val="1160AC"/>
                </a:solidFill>
                <a:latin typeface="Courier New" panose="02070309020205020404" pitchFamily="49" charset="0"/>
                <a:cs typeface="Courier New" panose="02070309020205020404" pitchFamily="49" charset="0"/>
              </a:rPr>
              <a:t>X</a:t>
            </a:r>
            <a:r>
              <a:rPr lang="de-DE" b="1" baseline="30000" dirty="0">
                <a:solidFill>
                  <a:srgbClr val="1160AC"/>
                </a:solidFill>
                <a:latin typeface="Courier New" panose="02070309020205020404" pitchFamily="49" charset="0"/>
                <a:cs typeface="Courier New" panose="02070309020205020404" pitchFamily="49" charset="0"/>
              </a:rPr>
              <a:t>T</a:t>
            </a:r>
            <a:r>
              <a:rPr lang="de-DE" b="1" baseline="-25000" dirty="0">
                <a:solidFill>
                  <a:srgbClr val="1160AC"/>
                </a:solidFill>
                <a:latin typeface="Courier New" panose="02070309020205020404" pitchFamily="49" charset="0"/>
                <a:cs typeface="Courier New" panose="02070309020205020404" pitchFamily="49" charset="0"/>
              </a:rPr>
              <a:t>N</a:t>
            </a:r>
          </a:p>
        </p:txBody>
      </p:sp>
      <p:sp>
        <p:nvSpPr>
          <p:cNvPr id="7" name="Rechteck 6">
            <a:extLst>
              <a:ext uri="{FF2B5EF4-FFF2-40B4-BE49-F238E27FC236}">
                <a16:creationId xmlns:a16="http://schemas.microsoft.com/office/drawing/2014/main" id="{63540446-C65B-445B-A8D4-EE72683E2923}"/>
              </a:ext>
            </a:extLst>
          </p:cNvPr>
          <p:cNvSpPr/>
          <p:nvPr/>
        </p:nvSpPr>
        <p:spPr>
          <a:xfrm>
            <a:off x="3875551" y="4117624"/>
            <a:ext cx="492443" cy="707886"/>
          </a:xfrm>
          <a:prstGeom prst="rect">
            <a:avLst/>
          </a:prstGeom>
        </p:spPr>
        <p:txBody>
          <a:bodyPr wrap="none">
            <a:spAutoFit/>
          </a:bodyPr>
          <a:lstStyle/>
          <a:p>
            <a:r>
              <a:rPr lang="de-DE" sz="4000" b="1" dirty="0">
                <a:solidFill>
                  <a:srgbClr val="1160AC"/>
                </a:solidFill>
                <a:latin typeface="Courier New" panose="02070309020205020404" pitchFamily="49" charset="0"/>
                <a:cs typeface="Courier New" panose="02070309020205020404" pitchFamily="49" charset="0"/>
              </a:rPr>
              <a:t>=</a:t>
            </a:r>
            <a:endParaRPr lang="de-DE" sz="4000" dirty="0"/>
          </a:p>
        </p:txBody>
      </p:sp>
      <p:sp>
        <p:nvSpPr>
          <p:cNvPr id="24" name="Rechteck 23">
            <a:extLst>
              <a:ext uri="{FF2B5EF4-FFF2-40B4-BE49-F238E27FC236}">
                <a16:creationId xmlns:a16="http://schemas.microsoft.com/office/drawing/2014/main" id="{9A4A57E4-478F-4847-A15A-591585D684E7}"/>
              </a:ext>
            </a:extLst>
          </p:cNvPr>
          <p:cNvSpPr/>
          <p:nvPr/>
        </p:nvSpPr>
        <p:spPr>
          <a:xfrm>
            <a:off x="4448820" y="3819125"/>
            <a:ext cx="2116828" cy="2000548"/>
          </a:xfrm>
          <a:prstGeom prst="rect">
            <a:avLst/>
          </a:prstGeom>
        </p:spPr>
        <p:txBody>
          <a:bodyPr wrap="square">
            <a:spAutoFit/>
          </a:bodyPr>
          <a:lstStyle/>
          <a:p>
            <a:pPr>
              <a:tabLst>
                <a:tab pos="450850" algn="l"/>
              </a:tabLst>
            </a:pPr>
            <a:r>
              <a:rPr lang="de-DE" b="1" dirty="0">
                <a:solidFill>
                  <a:srgbClr val="1160AC"/>
                </a:solidFill>
                <a:latin typeface="Script MT Bold" panose="03040602040607080904" pitchFamily="66" charset="0"/>
                <a:cs typeface="Courier New" panose="02070309020205020404" pitchFamily="49" charset="0"/>
              </a:rPr>
              <a:t>X</a:t>
            </a:r>
            <a:r>
              <a:rPr lang="de-DE" b="1" baseline="-25000" dirty="0">
                <a:solidFill>
                  <a:srgbClr val="1160AC"/>
                </a:solidFill>
                <a:latin typeface="Script MT Bold" panose="03040602040607080904" pitchFamily="66" charset="0"/>
                <a:cs typeface="Courier New" panose="02070309020205020404" pitchFamily="49" charset="0"/>
              </a:rPr>
              <a:t>1,1	</a:t>
            </a:r>
            <a:r>
              <a:rPr lang="de-DE" b="1" dirty="0">
                <a:solidFill>
                  <a:srgbClr val="1160AC"/>
                </a:solidFill>
                <a:latin typeface="Script MT Bold" panose="03040602040607080904" pitchFamily="66" charset="0"/>
                <a:cs typeface="Courier New" panose="02070309020205020404" pitchFamily="49" charset="0"/>
              </a:rPr>
              <a:t> X</a:t>
            </a:r>
            <a:r>
              <a:rPr lang="de-DE" b="1" baseline="-25000" dirty="0">
                <a:solidFill>
                  <a:srgbClr val="1160AC"/>
                </a:solidFill>
                <a:latin typeface="Script MT Bold" panose="03040602040607080904" pitchFamily="66" charset="0"/>
                <a:cs typeface="Courier New" panose="02070309020205020404" pitchFamily="49" charset="0"/>
              </a:rPr>
              <a:t>1,2   </a:t>
            </a:r>
            <a:r>
              <a:rPr lang="de-DE" sz="2800" b="1" baseline="22000" dirty="0">
                <a:solidFill>
                  <a:srgbClr val="1160AC"/>
                </a:solidFill>
                <a:latin typeface="Script MT Bold" panose="03040602040607080904" pitchFamily="66" charset="0"/>
                <a:cs typeface="Courier New" panose="02070309020205020404" pitchFamily="49" charset="0"/>
              </a:rPr>
              <a:t>… </a:t>
            </a:r>
            <a:r>
              <a:rPr lang="de-DE" b="1" dirty="0">
                <a:solidFill>
                  <a:srgbClr val="1160AC"/>
                </a:solidFill>
                <a:latin typeface="Script MT Bold" panose="03040602040607080904" pitchFamily="66" charset="0"/>
                <a:cs typeface="Courier New" panose="02070309020205020404" pitchFamily="49" charset="0"/>
              </a:rPr>
              <a:t>X</a:t>
            </a:r>
            <a:r>
              <a:rPr lang="de-DE" b="1" baseline="-25000" dirty="0">
                <a:solidFill>
                  <a:srgbClr val="1160AC"/>
                </a:solidFill>
                <a:latin typeface="Script MT Bold" panose="03040602040607080904" pitchFamily="66" charset="0"/>
                <a:cs typeface="Courier New" panose="02070309020205020404" pitchFamily="49" charset="0"/>
              </a:rPr>
              <a:t>1,M </a:t>
            </a:r>
          </a:p>
          <a:p>
            <a:pPr>
              <a:tabLst>
                <a:tab pos="450850" algn="l"/>
              </a:tabLst>
            </a:pPr>
            <a:r>
              <a:rPr lang="de-DE" b="1" dirty="0">
                <a:solidFill>
                  <a:srgbClr val="1160AC"/>
                </a:solidFill>
                <a:latin typeface="Script MT Bold" panose="03040602040607080904" pitchFamily="66" charset="0"/>
                <a:cs typeface="Courier New" panose="02070309020205020404" pitchFamily="49" charset="0"/>
              </a:rPr>
              <a:t>X</a:t>
            </a:r>
            <a:r>
              <a:rPr lang="de-DE" b="1" baseline="-25000" dirty="0">
                <a:solidFill>
                  <a:srgbClr val="1160AC"/>
                </a:solidFill>
                <a:latin typeface="Script MT Bold" panose="03040602040607080904" pitchFamily="66" charset="0"/>
                <a:cs typeface="Courier New" panose="02070309020205020404" pitchFamily="49" charset="0"/>
              </a:rPr>
              <a:t>2,1	</a:t>
            </a:r>
            <a:r>
              <a:rPr lang="de-DE" b="1" dirty="0">
                <a:solidFill>
                  <a:srgbClr val="1160AC"/>
                </a:solidFill>
                <a:latin typeface="Script MT Bold" panose="03040602040607080904" pitchFamily="66" charset="0"/>
                <a:cs typeface="Courier New" panose="02070309020205020404" pitchFamily="49" charset="0"/>
              </a:rPr>
              <a:t> X</a:t>
            </a:r>
            <a:r>
              <a:rPr lang="de-DE" b="1" baseline="-25000" dirty="0">
                <a:solidFill>
                  <a:srgbClr val="1160AC"/>
                </a:solidFill>
                <a:latin typeface="Script MT Bold" panose="03040602040607080904" pitchFamily="66" charset="0"/>
                <a:cs typeface="Courier New" panose="02070309020205020404" pitchFamily="49" charset="0"/>
              </a:rPr>
              <a:t>2,2   </a:t>
            </a:r>
            <a:r>
              <a:rPr lang="de-DE" sz="2800" b="1" baseline="22000" dirty="0">
                <a:solidFill>
                  <a:srgbClr val="1160AC"/>
                </a:solidFill>
                <a:latin typeface="Script MT Bold" panose="03040602040607080904" pitchFamily="66" charset="0"/>
                <a:cs typeface="Courier New" panose="02070309020205020404" pitchFamily="49" charset="0"/>
              </a:rPr>
              <a:t>… </a:t>
            </a:r>
            <a:r>
              <a:rPr lang="de-DE" b="1" dirty="0">
                <a:solidFill>
                  <a:srgbClr val="1160AC"/>
                </a:solidFill>
                <a:latin typeface="Script MT Bold" panose="03040602040607080904" pitchFamily="66" charset="0"/>
                <a:cs typeface="Courier New" panose="02070309020205020404" pitchFamily="49" charset="0"/>
              </a:rPr>
              <a:t>X</a:t>
            </a:r>
            <a:r>
              <a:rPr lang="de-DE" b="1" baseline="-25000" dirty="0">
                <a:solidFill>
                  <a:srgbClr val="1160AC"/>
                </a:solidFill>
                <a:latin typeface="Script MT Bold" panose="03040602040607080904" pitchFamily="66" charset="0"/>
                <a:cs typeface="Courier New" panose="02070309020205020404" pitchFamily="49" charset="0"/>
              </a:rPr>
              <a:t>2,M </a:t>
            </a:r>
          </a:p>
          <a:p>
            <a:pPr>
              <a:tabLst>
                <a:tab pos="450850" algn="l"/>
              </a:tabLst>
            </a:pPr>
            <a:r>
              <a:rPr lang="de-DE" b="1" dirty="0">
                <a:solidFill>
                  <a:srgbClr val="1160AC"/>
                </a:solidFill>
                <a:latin typeface="Script MT Bold" panose="03040602040607080904" pitchFamily="66" charset="0"/>
                <a:cs typeface="Courier New" panose="02070309020205020404" pitchFamily="49" charset="0"/>
              </a:rPr>
              <a:t>X</a:t>
            </a:r>
            <a:r>
              <a:rPr lang="de-DE" b="1" baseline="-25000" dirty="0">
                <a:solidFill>
                  <a:srgbClr val="1160AC"/>
                </a:solidFill>
                <a:latin typeface="Script MT Bold" panose="03040602040607080904" pitchFamily="66" charset="0"/>
                <a:cs typeface="Courier New" panose="02070309020205020404" pitchFamily="49" charset="0"/>
              </a:rPr>
              <a:t>3,1	</a:t>
            </a:r>
            <a:r>
              <a:rPr lang="de-DE" b="1" dirty="0">
                <a:solidFill>
                  <a:srgbClr val="1160AC"/>
                </a:solidFill>
                <a:latin typeface="Script MT Bold" panose="03040602040607080904" pitchFamily="66" charset="0"/>
                <a:cs typeface="Courier New" panose="02070309020205020404" pitchFamily="49" charset="0"/>
              </a:rPr>
              <a:t> X</a:t>
            </a:r>
            <a:r>
              <a:rPr lang="de-DE" b="1" baseline="-25000" dirty="0">
                <a:solidFill>
                  <a:srgbClr val="1160AC"/>
                </a:solidFill>
                <a:latin typeface="Script MT Bold" panose="03040602040607080904" pitchFamily="66" charset="0"/>
                <a:cs typeface="Courier New" panose="02070309020205020404" pitchFamily="49" charset="0"/>
              </a:rPr>
              <a:t>3,2   </a:t>
            </a:r>
            <a:r>
              <a:rPr lang="de-DE" sz="2800" b="1" baseline="22000" dirty="0">
                <a:solidFill>
                  <a:srgbClr val="1160AC"/>
                </a:solidFill>
                <a:latin typeface="Script MT Bold" panose="03040602040607080904" pitchFamily="66" charset="0"/>
                <a:cs typeface="Courier New" panose="02070309020205020404" pitchFamily="49" charset="0"/>
              </a:rPr>
              <a:t>… </a:t>
            </a:r>
            <a:r>
              <a:rPr lang="de-DE" b="1" dirty="0">
                <a:solidFill>
                  <a:srgbClr val="1160AC"/>
                </a:solidFill>
                <a:latin typeface="Script MT Bold" panose="03040602040607080904" pitchFamily="66" charset="0"/>
                <a:cs typeface="Courier New" panose="02070309020205020404" pitchFamily="49" charset="0"/>
              </a:rPr>
              <a:t>X</a:t>
            </a:r>
            <a:r>
              <a:rPr lang="de-DE" b="1" baseline="-25000" dirty="0">
                <a:solidFill>
                  <a:srgbClr val="1160AC"/>
                </a:solidFill>
                <a:latin typeface="Script MT Bold" panose="03040602040607080904" pitchFamily="66" charset="0"/>
                <a:cs typeface="Courier New" panose="02070309020205020404" pitchFamily="49" charset="0"/>
              </a:rPr>
              <a:t>3,M</a:t>
            </a:r>
          </a:p>
          <a:p>
            <a:pPr>
              <a:tabLst>
                <a:tab pos="450850" algn="l"/>
              </a:tabLst>
            </a:pPr>
            <a:r>
              <a:rPr lang="de-DE" b="1" dirty="0">
                <a:solidFill>
                  <a:srgbClr val="1160AC"/>
                </a:solidFill>
                <a:latin typeface="Script MT Bold" panose="03040602040607080904" pitchFamily="66" charset="0"/>
                <a:cs typeface="Courier New" panose="02070309020205020404" pitchFamily="49" charset="0"/>
              </a:rPr>
              <a:t>X</a:t>
            </a:r>
            <a:r>
              <a:rPr lang="de-DE" b="1" baseline="-25000" dirty="0">
                <a:solidFill>
                  <a:srgbClr val="1160AC"/>
                </a:solidFill>
                <a:latin typeface="Script MT Bold" panose="03040602040607080904" pitchFamily="66" charset="0"/>
                <a:cs typeface="Courier New" panose="02070309020205020404" pitchFamily="49" charset="0"/>
              </a:rPr>
              <a:t>4,1	</a:t>
            </a:r>
            <a:r>
              <a:rPr lang="de-DE" b="1" dirty="0">
                <a:solidFill>
                  <a:srgbClr val="1160AC"/>
                </a:solidFill>
                <a:latin typeface="Script MT Bold" panose="03040602040607080904" pitchFamily="66" charset="0"/>
                <a:cs typeface="Courier New" panose="02070309020205020404" pitchFamily="49" charset="0"/>
              </a:rPr>
              <a:t> X</a:t>
            </a:r>
            <a:r>
              <a:rPr lang="de-DE" b="1" baseline="-25000" dirty="0">
                <a:solidFill>
                  <a:srgbClr val="1160AC"/>
                </a:solidFill>
                <a:latin typeface="Script MT Bold" panose="03040602040607080904" pitchFamily="66" charset="0"/>
                <a:cs typeface="Courier New" panose="02070309020205020404" pitchFamily="49" charset="0"/>
              </a:rPr>
              <a:t>4,2   </a:t>
            </a:r>
            <a:r>
              <a:rPr lang="de-DE" sz="2800" b="1" baseline="22000" dirty="0">
                <a:solidFill>
                  <a:srgbClr val="1160AC"/>
                </a:solidFill>
                <a:latin typeface="Script MT Bold" panose="03040602040607080904" pitchFamily="66" charset="0"/>
                <a:cs typeface="Courier New" panose="02070309020205020404" pitchFamily="49" charset="0"/>
              </a:rPr>
              <a:t>… </a:t>
            </a:r>
            <a:r>
              <a:rPr lang="de-DE" b="1" dirty="0">
                <a:solidFill>
                  <a:srgbClr val="1160AC"/>
                </a:solidFill>
                <a:latin typeface="Script MT Bold" panose="03040602040607080904" pitchFamily="66" charset="0"/>
                <a:cs typeface="Courier New" panose="02070309020205020404" pitchFamily="49" charset="0"/>
              </a:rPr>
              <a:t>X</a:t>
            </a:r>
            <a:r>
              <a:rPr lang="de-DE" b="1" baseline="-25000" dirty="0">
                <a:solidFill>
                  <a:srgbClr val="1160AC"/>
                </a:solidFill>
                <a:latin typeface="Script MT Bold" panose="03040602040607080904" pitchFamily="66" charset="0"/>
                <a:cs typeface="Courier New" panose="02070309020205020404" pitchFamily="49" charset="0"/>
              </a:rPr>
              <a:t>4,M</a:t>
            </a:r>
            <a:br>
              <a:rPr lang="de-DE" b="1" baseline="-25000" dirty="0">
                <a:solidFill>
                  <a:srgbClr val="1160AC"/>
                </a:solidFill>
                <a:latin typeface="Script MT Bold" panose="03040602040607080904" pitchFamily="66" charset="0"/>
                <a:cs typeface="Courier New" panose="02070309020205020404" pitchFamily="49" charset="0"/>
              </a:rPr>
            </a:br>
            <a:r>
              <a:rPr lang="de-DE" sz="2800" b="1" baseline="22000" dirty="0">
                <a:solidFill>
                  <a:srgbClr val="1160AC"/>
                </a:solidFill>
                <a:latin typeface="Script MT Bold" panose="03040602040607080904" pitchFamily="66" charset="0"/>
                <a:cs typeface="Courier New" panose="02070309020205020404" pitchFamily="49" charset="0"/>
              </a:rPr>
              <a:t>…</a:t>
            </a:r>
          </a:p>
          <a:p>
            <a:pPr>
              <a:tabLst>
                <a:tab pos="450850" algn="l"/>
              </a:tabLst>
            </a:pPr>
            <a:r>
              <a:rPr lang="de-DE" b="1" baseline="-25000" dirty="0">
                <a:solidFill>
                  <a:srgbClr val="1160AC"/>
                </a:solidFill>
                <a:latin typeface="Script MT Bold" panose="03040602040607080904" pitchFamily="66" charset="0"/>
                <a:cs typeface="Courier New" panose="02070309020205020404" pitchFamily="49" charset="0"/>
              </a:rPr>
              <a:t> </a:t>
            </a:r>
            <a:r>
              <a:rPr lang="de-DE" b="1" dirty="0">
                <a:solidFill>
                  <a:srgbClr val="1160AC"/>
                </a:solidFill>
                <a:latin typeface="Script MT Bold" panose="03040602040607080904" pitchFamily="66" charset="0"/>
                <a:cs typeface="Courier New" panose="02070309020205020404" pitchFamily="49" charset="0"/>
              </a:rPr>
              <a:t>X</a:t>
            </a:r>
            <a:r>
              <a:rPr lang="de-DE" b="1" baseline="-25000" dirty="0">
                <a:solidFill>
                  <a:srgbClr val="1160AC"/>
                </a:solidFill>
                <a:latin typeface="Script MT Bold" panose="03040602040607080904" pitchFamily="66" charset="0"/>
                <a:cs typeface="Courier New" panose="02070309020205020404" pitchFamily="49" charset="0"/>
              </a:rPr>
              <a:t>N,1	</a:t>
            </a:r>
            <a:r>
              <a:rPr lang="de-DE" b="1" dirty="0">
                <a:solidFill>
                  <a:srgbClr val="1160AC"/>
                </a:solidFill>
                <a:latin typeface="Script MT Bold" panose="03040602040607080904" pitchFamily="66" charset="0"/>
                <a:cs typeface="Courier New" panose="02070309020205020404" pitchFamily="49" charset="0"/>
              </a:rPr>
              <a:t> X</a:t>
            </a:r>
            <a:r>
              <a:rPr lang="de-DE" b="1" baseline="-25000" dirty="0">
                <a:solidFill>
                  <a:srgbClr val="1160AC"/>
                </a:solidFill>
                <a:latin typeface="Script MT Bold" panose="03040602040607080904" pitchFamily="66" charset="0"/>
                <a:cs typeface="Courier New" panose="02070309020205020404" pitchFamily="49" charset="0"/>
              </a:rPr>
              <a:t>N,2   </a:t>
            </a:r>
            <a:r>
              <a:rPr lang="de-DE" sz="2800" b="1" baseline="22000" dirty="0">
                <a:solidFill>
                  <a:srgbClr val="1160AC"/>
                </a:solidFill>
                <a:latin typeface="Script MT Bold" panose="03040602040607080904" pitchFamily="66" charset="0"/>
                <a:cs typeface="Courier New" panose="02070309020205020404" pitchFamily="49" charset="0"/>
              </a:rPr>
              <a:t>… </a:t>
            </a:r>
            <a:r>
              <a:rPr lang="de-DE" b="1" dirty="0">
                <a:solidFill>
                  <a:srgbClr val="1160AC"/>
                </a:solidFill>
                <a:latin typeface="Script MT Bold" panose="03040602040607080904" pitchFamily="66" charset="0"/>
                <a:cs typeface="Courier New" panose="02070309020205020404" pitchFamily="49" charset="0"/>
              </a:rPr>
              <a:t>X</a:t>
            </a:r>
            <a:r>
              <a:rPr lang="de-DE" b="1" baseline="-25000" dirty="0">
                <a:solidFill>
                  <a:srgbClr val="1160AC"/>
                </a:solidFill>
                <a:latin typeface="Script MT Bold" panose="03040602040607080904" pitchFamily="66" charset="0"/>
                <a:cs typeface="Courier New" panose="02070309020205020404" pitchFamily="49" charset="0"/>
              </a:rPr>
              <a:t>N,M</a:t>
            </a:r>
          </a:p>
          <a:p>
            <a:pPr>
              <a:tabLst>
                <a:tab pos="450850" algn="l"/>
              </a:tabLst>
            </a:pPr>
            <a:endParaRPr lang="de-DE" b="1" baseline="-25000" dirty="0">
              <a:solidFill>
                <a:srgbClr val="1160AC"/>
              </a:solidFill>
              <a:latin typeface="Script MT Bold" panose="03040602040607080904" pitchFamily="66" charset="0"/>
              <a:cs typeface="Courier New" panose="02070309020205020404" pitchFamily="49" charset="0"/>
            </a:endParaRPr>
          </a:p>
        </p:txBody>
      </p:sp>
    </p:spTree>
    <p:extLst>
      <p:ext uri="{BB962C8B-B14F-4D97-AF65-F5344CB8AC3E}">
        <p14:creationId xmlns:p14="http://schemas.microsoft.com/office/powerpoint/2010/main" val="30725395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C4E0211-AE3A-4E14-91A1-75CD0E871EEC}"/>
              </a:ext>
            </a:extLst>
          </p:cNvPr>
          <p:cNvSpPr>
            <a:spLocks noGrp="1"/>
          </p:cNvSpPr>
          <p:nvPr>
            <p:ph type="title"/>
          </p:nvPr>
        </p:nvSpPr>
        <p:spPr>
          <a:xfrm>
            <a:off x="488947" y="347184"/>
            <a:ext cx="11224684" cy="701474"/>
          </a:xfrm>
        </p:spPr>
        <p:txBody>
          <a:bodyPr/>
          <a:lstStyle/>
          <a:p>
            <a:r>
              <a:rPr lang="de-DE" dirty="0" err="1"/>
              <a:t>Supervised</a:t>
            </a:r>
            <a:r>
              <a:rPr lang="de-DE" dirty="0"/>
              <a:t> ML: Lernen von der Fehlerfunktion</a:t>
            </a:r>
          </a:p>
        </p:txBody>
      </p:sp>
      <p:pic>
        <p:nvPicPr>
          <p:cNvPr id="17" name="Grafik 16">
            <a:extLst>
              <a:ext uri="{FF2B5EF4-FFF2-40B4-BE49-F238E27FC236}">
                <a16:creationId xmlns:a16="http://schemas.microsoft.com/office/drawing/2014/main" id="{9885BBB0-F905-4979-80E9-0D76C04721AA}"/>
              </a:ext>
            </a:extLst>
          </p:cNvPr>
          <p:cNvPicPr>
            <a:picLocks noChangeAspect="1"/>
          </p:cNvPicPr>
          <p:nvPr/>
        </p:nvPicPr>
        <p:blipFill rotWithShape="1">
          <a:blip r:embed="rId3"/>
          <a:srcRect l="3851" r="5237"/>
          <a:stretch/>
        </p:blipFill>
        <p:spPr>
          <a:xfrm>
            <a:off x="434946" y="880871"/>
            <a:ext cx="10081260" cy="4727075"/>
          </a:xfrm>
          <a:prstGeom prst="rect">
            <a:avLst/>
          </a:prstGeom>
        </p:spPr>
      </p:pic>
      <p:sp>
        <p:nvSpPr>
          <p:cNvPr id="25" name="Rechteck 24">
            <a:extLst>
              <a:ext uri="{FF2B5EF4-FFF2-40B4-BE49-F238E27FC236}">
                <a16:creationId xmlns:a16="http://schemas.microsoft.com/office/drawing/2014/main" id="{5094C101-4381-47DE-BB50-7D9BFC755E65}"/>
              </a:ext>
            </a:extLst>
          </p:cNvPr>
          <p:cNvSpPr/>
          <p:nvPr/>
        </p:nvSpPr>
        <p:spPr>
          <a:xfrm>
            <a:off x="5049819" y="1543524"/>
            <a:ext cx="851515" cy="369332"/>
          </a:xfrm>
          <a:prstGeom prst="rect">
            <a:avLst/>
          </a:prstGeom>
        </p:spPr>
        <p:txBody>
          <a:bodyPr wrap="none">
            <a:spAutoFit/>
          </a:bodyPr>
          <a:lstStyle/>
          <a:p>
            <a:r>
              <a:rPr lang="en-US" b="1" dirty="0">
                <a:latin typeface="Arial" panose="020B0604020202020204" pitchFamily="34" charset="0"/>
                <a:cs typeface="Arial" panose="020B0604020202020204" pitchFamily="34" charset="0"/>
              </a:rPr>
              <a:t>Model</a:t>
            </a:r>
            <a:endParaRPr lang="de-DE" dirty="0"/>
          </a:p>
        </p:txBody>
      </p:sp>
      <p:sp>
        <p:nvSpPr>
          <p:cNvPr id="30" name="Rechteck 29">
            <a:extLst>
              <a:ext uri="{FF2B5EF4-FFF2-40B4-BE49-F238E27FC236}">
                <a16:creationId xmlns:a16="http://schemas.microsoft.com/office/drawing/2014/main" id="{D4A3E50A-9CB8-48E8-B3AD-27CBA9FE8096}"/>
              </a:ext>
            </a:extLst>
          </p:cNvPr>
          <p:cNvSpPr/>
          <p:nvPr/>
        </p:nvSpPr>
        <p:spPr>
          <a:xfrm>
            <a:off x="10272665" y="3143636"/>
            <a:ext cx="1077539" cy="369332"/>
          </a:xfrm>
          <a:prstGeom prst="rect">
            <a:avLst/>
          </a:prstGeom>
        </p:spPr>
        <p:txBody>
          <a:bodyPr wrap="none">
            <a:spAutoFit/>
          </a:bodyPr>
          <a:lstStyle/>
          <a:p>
            <a:r>
              <a:rPr lang="en-US" b="1" dirty="0">
                <a:solidFill>
                  <a:schemeClr val="tx1">
                    <a:lumMod val="85000"/>
                    <a:lumOff val="15000"/>
                  </a:schemeClr>
                </a:solidFill>
                <a:latin typeface="Script MT Bold" panose="03040602040607080904" pitchFamily="66" charset="0"/>
                <a:cs typeface="Arial" panose="020B0604020202020204" pitchFamily="34" charset="0"/>
              </a:rPr>
              <a:t>prediction</a:t>
            </a:r>
            <a:endParaRPr lang="de-DE" sz="1200" dirty="0">
              <a:solidFill>
                <a:schemeClr val="tx1">
                  <a:lumMod val="85000"/>
                  <a:lumOff val="15000"/>
                </a:schemeClr>
              </a:solidFill>
              <a:latin typeface="Script MT Bold" panose="03040602040607080904" pitchFamily="66" charset="0"/>
            </a:endParaRPr>
          </a:p>
        </p:txBody>
      </p:sp>
      <mc:AlternateContent xmlns:mc="http://schemas.openxmlformats.org/markup-compatibility/2006" xmlns:a14="http://schemas.microsoft.com/office/drawing/2010/main">
        <mc:Choice Requires="a14">
          <p:sp>
            <p:nvSpPr>
              <p:cNvPr id="31" name="Rechteck 30">
                <a:extLst>
                  <a:ext uri="{FF2B5EF4-FFF2-40B4-BE49-F238E27FC236}">
                    <a16:creationId xmlns:a16="http://schemas.microsoft.com/office/drawing/2014/main" id="{CF13C6BB-AA94-46DA-BD30-F13D61C7DEF5}"/>
                  </a:ext>
                </a:extLst>
              </p:cNvPr>
              <p:cNvSpPr/>
              <p:nvPr/>
            </p:nvSpPr>
            <p:spPr>
              <a:xfrm>
                <a:off x="7910494" y="3749026"/>
                <a:ext cx="4425279" cy="2483052"/>
              </a:xfrm>
              <a:prstGeom prst="rect">
                <a:avLst/>
              </a:prstGeom>
              <a:noFill/>
            </p:spPr>
            <p:txBody>
              <a:bodyPr wrap="square">
                <a:spAutoFit/>
              </a:bodyPr>
              <a:lstStyle/>
              <a:p>
                <a:pPr>
                  <a:tabLst>
                    <a:tab pos="266700" algn="l"/>
                  </a:tabLst>
                </a:pPr>
                <a:r>
                  <a:rPr lang="en-US" b="1" dirty="0">
                    <a:solidFill>
                      <a:schemeClr val="bg1">
                        <a:lumMod val="50000"/>
                      </a:schemeClr>
                    </a:solidFill>
                    <a:latin typeface="Arial" panose="020B0604020202020204" pitchFamily="34" charset="0"/>
                    <a:cs typeface="Arial" panose="020B0604020202020204" pitchFamily="34" charset="0"/>
                  </a:rPr>
                  <a:t>X</a:t>
                </a:r>
                <a:r>
                  <a:rPr lang="en-US" sz="1400" b="1" dirty="0">
                    <a:solidFill>
                      <a:schemeClr val="bg1">
                        <a:lumMod val="50000"/>
                      </a:schemeClr>
                    </a:solidFill>
                    <a:latin typeface="Arial" panose="020B0604020202020204" pitchFamily="34" charset="0"/>
                    <a:cs typeface="Arial" panose="020B0604020202020204" pitchFamily="34" charset="0"/>
                  </a:rPr>
                  <a:t>	= </a:t>
                </a:r>
                <a:r>
                  <a:rPr lang="en-US" sz="1400" b="1" dirty="0" err="1">
                    <a:solidFill>
                      <a:schemeClr val="bg1">
                        <a:lumMod val="50000"/>
                      </a:schemeClr>
                    </a:solidFill>
                    <a:latin typeface="Arial" panose="020B0604020202020204" pitchFamily="34" charset="0"/>
                    <a:cs typeface="Arial" panose="020B0604020202020204" pitchFamily="34" charset="0"/>
                  </a:rPr>
                  <a:t>Datenmatrix</a:t>
                </a:r>
                <a:r>
                  <a:rPr lang="en-US" sz="1400" b="1" dirty="0">
                    <a:solidFill>
                      <a:schemeClr val="bg1">
                        <a:lumMod val="50000"/>
                      </a:schemeClr>
                    </a:solidFill>
                    <a:latin typeface="Arial" panose="020B0604020202020204" pitchFamily="34" charset="0"/>
                    <a:cs typeface="Arial" panose="020B0604020202020204" pitchFamily="34" charset="0"/>
                  </a:rPr>
                  <a:t> </a:t>
                </a:r>
                <a:r>
                  <a:rPr lang="en-US" sz="1400" b="1" dirty="0" err="1">
                    <a:solidFill>
                      <a:schemeClr val="bg1">
                        <a:lumMod val="50000"/>
                      </a:schemeClr>
                    </a:solidFill>
                    <a:latin typeface="Arial" panose="020B0604020202020204" pitchFamily="34" charset="0"/>
                    <a:cs typeface="Arial" panose="020B0604020202020204" pitchFamily="34" charset="0"/>
                  </a:rPr>
                  <a:t>mit</a:t>
                </a:r>
                <a:r>
                  <a:rPr lang="en-US" sz="1400" b="1" dirty="0">
                    <a:solidFill>
                      <a:schemeClr val="bg1">
                        <a:lumMod val="50000"/>
                      </a:schemeClr>
                    </a:solidFill>
                    <a:latin typeface="Arial" panose="020B0604020202020204" pitchFamily="34" charset="0"/>
                    <a:cs typeface="Arial" panose="020B0604020202020204" pitchFamily="34" charset="0"/>
                  </a:rPr>
                  <a:t> </a:t>
                </a:r>
                <a:r>
                  <a:rPr lang="en-US" sz="1400" b="1" dirty="0" err="1">
                    <a:solidFill>
                      <a:schemeClr val="bg1">
                        <a:lumMod val="50000"/>
                      </a:schemeClr>
                    </a:solidFill>
                    <a:latin typeface="Arial" panose="020B0604020202020204" pitchFamily="34" charset="0"/>
                    <a:cs typeface="Arial" panose="020B0604020202020204" pitchFamily="34" charset="0"/>
                  </a:rPr>
                  <a:t>Inputdaten</a:t>
                </a:r>
                <a:endParaRPr lang="en-US" sz="1400" b="1" dirty="0">
                  <a:solidFill>
                    <a:schemeClr val="bg1">
                      <a:lumMod val="50000"/>
                    </a:schemeClr>
                  </a:solidFill>
                  <a:latin typeface="Arial" panose="020B0604020202020204" pitchFamily="34" charset="0"/>
                  <a:cs typeface="Arial" panose="020B0604020202020204" pitchFamily="34" charset="0"/>
                </a:endParaRPr>
              </a:p>
              <a:p>
                <a:pPr>
                  <a:tabLst>
                    <a:tab pos="266700" algn="l"/>
                  </a:tabLst>
                </a:pPr>
                <a:r>
                  <a:rPr lang="en-US" b="1" dirty="0">
                    <a:solidFill>
                      <a:schemeClr val="bg1">
                        <a:lumMod val="50000"/>
                      </a:schemeClr>
                    </a:solidFill>
                    <a:latin typeface="Arial" panose="020B0604020202020204" pitchFamily="34" charset="0"/>
                    <a:cs typeface="Arial" panose="020B0604020202020204" pitchFamily="34" charset="0"/>
                  </a:rPr>
                  <a:t>h</a:t>
                </a:r>
                <a:r>
                  <a:rPr lang="en-US" sz="1400" b="1" dirty="0">
                    <a:solidFill>
                      <a:schemeClr val="bg1">
                        <a:lumMod val="50000"/>
                      </a:schemeClr>
                    </a:solidFill>
                    <a:latin typeface="Arial" panose="020B0604020202020204" pitchFamily="34" charset="0"/>
                    <a:cs typeface="Arial" panose="020B0604020202020204" pitchFamily="34" charset="0"/>
                  </a:rPr>
                  <a:t>	= Eine </a:t>
                </a:r>
                <a:r>
                  <a:rPr lang="en-US" sz="1400" b="1" dirty="0" err="1">
                    <a:solidFill>
                      <a:schemeClr val="bg1">
                        <a:lumMod val="50000"/>
                      </a:schemeClr>
                    </a:solidFill>
                    <a:latin typeface="Arial" panose="020B0604020202020204" pitchFamily="34" charset="0"/>
                    <a:cs typeface="Arial" panose="020B0604020202020204" pitchFamily="34" charset="0"/>
                  </a:rPr>
                  <a:t>Funktion</a:t>
                </a:r>
                <a:r>
                  <a:rPr lang="en-US" sz="1400" b="1" dirty="0">
                    <a:solidFill>
                      <a:schemeClr val="bg1">
                        <a:lumMod val="50000"/>
                      </a:schemeClr>
                    </a:solidFill>
                    <a:latin typeface="Arial" panose="020B0604020202020204" pitchFamily="34" charset="0"/>
                    <a:cs typeface="Arial" panose="020B0604020202020204" pitchFamily="34" charset="0"/>
                  </a:rPr>
                  <a:t> von X und Theta</a:t>
                </a:r>
              </a:p>
              <a:p>
                <a:pPr>
                  <a:tabLst>
                    <a:tab pos="266700" algn="l"/>
                  </a:tabLst>
                </a:pPr>
                <a:endParaRPr lang="en-US" sz="1400" b="1" dirty="0">
                  <a:solidFill>
                    <a:schemeClr val="bg1">
                      <a:lumMod val="50000"/>
                    </a:schemeClr>
                  </a:solidFill>
                  <a:latin typeface="Arial" panose="020B0604020202020204" pitchFamily="34" charset="0"/>
                  <a:cs typeface="Arial" panose="020B0604020202020204" pitchFamily="34" charset="0"/>
                </a:endParaRPr>
              </a:p>
              <a:p>
                <a:pPr marL="449263" indent="-449263">
                  <a:tabLst>
                    <a:tab pos="266700" algn="l"/>
                  </a:tabLst>
                </a:pPr>
                <a14:m>
                  <m:oMath xmlns:m="http://schemas.openxmlformats.org/officeDocument/2006/math">
                    <m:r>
                      <a:rPr lang="el-GR" sz="2800" b="1" i="1" smtClean="0">
                        <a:solidFill>
                          <a:srgbClr val="1160AC"/>
                        </a:solidFill>
                        <a:latin typeface="Cambria Math" panose="02040503050406030204" pitchFamily="18" charset="0"/>
                      </a:rPr>
                      <m:t>𝜽</m:t>
                    </m:r>
                  </m:oMath>
                </a14:m>
                <a:r>
                  <a:rPr lang="en-US" sz="1600" b="1" dirty="0">
                    <a:solidFill>
                      <a:srgbClr val="1160AC"/>
                    </a:solidFill>
                    <a:latin typeface="Arial" panose="020B0604020202020204" pitchFamily="34" charset="0"/>
                    <a:cs typeface="Arial" panose="020B0604020202020204" pitchFamily="34" charset="0"/>
                  </a:rPr>
                  <a:t>	=  Theta;</a:t>
                </a:r>
                <a:br>
                  <a:rPr lang="en-US" sz="1600" b="1" dirty="0">
                    <a:solidFill>
                      <a:srgbClr val="1160AC"/>
                    </a:solidFill>
                    <a:latin typeface="Arial" panose="020B0604020202020204" pitchFamily="34" charset="0"/>
                    <a:cs typeface="Arial" panose="020B0604020202020204" pitchFamily="34" charset="0"/>
                  </a:rPr>
                </a:br>
                <a:r>
                  <a:rPr lang="en-US" sz="1600" b="1" dirty="0">
                    <a:solidFill>
                      <a:srgbClr val="1160AC"/>
                    </a:solidFill>
                    <a:latin typeface="Arial" panose="020B0604020202020204" pitchFamily="34" charset="0"/>
                    <a:cs typeface="Arial" panose="020B0604020202020204" pitchFamily="34" charset="0"/>
                  </a:rPr>
                  <a:t> </a:t>
                </a:r>
                <a:r>
                  <a:rPr lang="en-US" sz="1600" b="1" dirty="0" err="1">
                    <a:solidFill>
                      <a:srgbClr val="1160AC"/>
                    </a:solidFill>
                    <a:latin typeface="Arial" panose="020B0604020202020204" pitchFamily="34" charset="0"/>
                    <a:cs typeface="Arial" panose="020B0604020202020204" pitchFamily="34" charset="0"/>
                  </a:rPr>
                  <a:t>Vektor</a:t>
                </a:r>
                <a:r>
                  <a:rPr lang="en-US" sz="1600" b="1" dirty="0">
                    <a:solidFill>
                      <a:srgbClr val="1160AC"/>
                    </a:solidFill>
                    <a:latin typeface="Arial" panose="020B0604020202020204" pitchFamily="34" charset="0"/>
                    <a:cs typeface="Arial" panose="020B0604020202020204" pitchFamily="34" charset="0"/>
                  </a:rPr>
                  <a:t> </a:t>
                </a:r>
                <a:r>
                  <a:rPr lang="en-US" sz="1600" b="1" dirty="0" err="1">
                    <a:solidFill>
                      <a:srgbClr val="1160AC"/>
                    </a:solidFill>
                    <a:latin typeface="Arial" panose="020B0604020202020204" pitchFamily="34" charset="0"/>
                    <a:cs typeface="Arial" panose="020B0604020202020204" pitchFamily="34" charset="0"/>
                  </a:rPr>
                  <a:t>mit</a:t>
                </a:r>
                <a:r>
                  <a:rPr lang="en-US" sz="1600" b="1" dirty="0">
                    <a:solidFill>
                      <a:srgbClr val="1160AC"/>
                    </a:solidFill>
                    <a:latin typeface="Arial" panose="020B0604020202020204" pitchFamily="34" charset="0"/>
                    <a:cs typeface="Arial" panose="020B0604020202020204" pitchFamily="34" charset="0"/>
                  </a:rPr>
                  <a:t> </a:t>
                </a:r>
                <a:r>
                  <a:rPr lang="en-US" sz="1600" b="1" dirty="0" err="1">
                    <a:solidFill>
                      <a:srgbClr val="1160AC"/>
                    </a:solidFill>
                    <a:latin typeface="Arial" panose="020B0604020202020204" pitchFamily="34" charset="0"/>
                    <a:cs typeface="Arial" panose="020B0604020202020204" pitchFamily="34" charset="0"/>
                  </a:rPr>
                  <a:t>Modellparametern</a:t>
                </a:r>
                <a:r>
                  <a:rPr lang="en-US" sz="1600" b="1" dirty="0">
                    <a:solidFill>
                      <a:srgbClr val="1160AC"/>
                    </a:solidFill>
                    <a:latin typeface="Arial" panose="020B0604020202020204" pitchFamily="34" charset="0"/>
                    <a:cs typeface="Arial" panose="020B0604020202020204" pitchFamily="34" charset="0"/>
                  </a:rPr>
                  <a:t>, </a:t>
                </a:r>
                <a:br>
                  <a:rPr lang="en-US" sz="1600" b="1" dirty="0">
                    <a:solidFill>
                      <a:srgbClr val="1160AC"/>
                    </a:solidFill>
                    <a:latin typeface="Arial" panose="020B0604020202020204" pitchFamily="34" charset="0"/>
                    <a:cs typeface="Arial" panose="020B0604020202020204" pitchFamily="34" charset="0"/>
                  </a:rPr>
                </a:br>
                <a:r>
                  <a:rPr lang="en-US" sz="1600" b="1" dirty="0">
                    <a:solidFill>
                      <a:srgbClr val="1160AC"/>
                    </a:solidFill>
                    <a:latin typeface="Arial" panose="020B0604020202020204" pitchFamily="34" charset="0"/>
                    <a:cs typeface="Arial" panose="020B0604020202020204" pitchFamily="34" charset="0"/>
                  </a:rPr>
                  <a:t> die </a:t>
                </a:r>
                <a:r>
                  <a:rPr lang="en-US" sz="1600" b="1" dirty="0" err="1">
                    <a:solidFill>
                      <a:srgbClr val="1160AC"/>
                    </a:solidFill>
                    <a:latin typeface="Arial" panose="020B0604020202020204" pitchFamily="34" charset="0"/>
                    <a:cs typeface="Arial" panose="020B0604020202020204" pitchFamily="34" charset="0"/>
                  </a:rPr>
                  <a:t>gelernt</a:t>
                </a:r>
                <a:r>
                  <a:rPr lang="en-US" sz="1600" b="1" dirty="0">
                    <a:solidFill>
                      <a:srgbClr val="1160AC"/>
                    </a:solidFill>
                    <a:latin typeface="Arial" panose="020B0604020202020204" pitchFamily="34" charset="0"/>
                    <a:cs typeface="Arial" panose="020B0604020202020204" pitchFamily="34" charset="0"/>
                  </a:rPr>
                  <a:t> warden </a:t>
                </a:r>
                <a:r>
                  <a:rPr lang="en-US" sz="1600" b="1" dirty="0" err="1">
                    <a:solidFill>
                      <a:srgbClr val="1160AC"/>
                    </a:solidFill>
                    <a:latin typeface="Arial" panose="020B0604020202020204" pitchFamily="34" charset="0"/>
                    <a:cs typeface="Arial" panose="020B0604020202020204" pitchFamily="34" charset="0"/>
                  </a:rPr>
                  <a:t>müssen</a:t>
                </a:r>
                <a:endParaRPr lang="en-US" sz="1600" b="1" dirty="0">
                  <a:solidFill>
                    <a:srgbClr val="1160AC"/>
                  </a:solidFill>
                  <a:latin typeface="Arial" panose="020B0604020202020204" pitchFamily="34" charset="0"/>
                  <a:cs typeface="Arial" panose="020B0604020202020204" pitchFamily="34" charset="0"/>
                </a:endParaRPr>
              </a:p>
              <a:p>
                <a:pPr>
                  <a:tabLst>
                    <a:tab pos="266700" algn="l"/>
                  </a:tabLst>
                </a:pPr>
                <a:endParaRPr lang="en-US" sz="1400" b="1" dirty="0">
                  <a:solidFill>
                    <a:schemeClr val="bg1">
                      <a:lumMod val="50000"/>
                    </a:schemeClr>
                  </a:solidFill>
                  <a:latin typeface="Arial" panose="020B0604020202020204" pitchFamily="34" charset="0"/>
                  <a:cs typeface="Arial" panose="020B0604020202020204" pitchFamily="34" charset="0"/>
                </a:endParaRPr>
              </a:p>
              <a:p>
                <a:pPr>
                  <a:tabLst>
                    <a:tab pos="266700" algn="l"/>
                  </a:tabLst>
                </a:pPr>
                <a:r>
                  <a:rPr lang="en-US" b="1" dirty="0">
                    <a:solidFill>
                      <a:schemeClr val="bg1">
                        <a:lumMod val="50000"/>
                      </a:schemeClr>
                    </a:solidFill>
                    <a:latin typeface="Arial" panose="020B0604020202020204" pitchFamily="34" charset="0"/>
                    <a:cs typeface="Arial" panose="020B0604020202020204" pitchFamily="34" charset="0"/>
                  </a:rPr>
                  <a:t>y</a:t>
                </a:r>
                <a:r>
                  <a:rPr lang="en-US" sz="1400" b="1" dirty="0">
                    <a:solidFill>
                      <a:schemeClr val="bg1">
                        <a:lumMod val="50000"/>
                      </a:schemeClr>
                    </a:solidFill>
                    <a:latin typeface="Arial" panose="020B0604020202020204" pitchFamily="34" charset="0"/>
                    <a:cs typeface="Arial" panose="020B0604020202020204" pitchFamily="34" charset="0"/>
                  </a:rPr>
                  <a:t>	= </a:t>
                </a:r>
                <a:r>
                  <a:rPr lang="en-US" sz="1400" b="1" dirty="0" err="1">
                    <a:solidFill>
                      <a:schemeClr val="bg1">
                        <a:lumMod val="50000"/>
                      </a:schemeClr>
                    </a:solidFill>
                    <a:latin typeface="Arial" panose="020B0604020202020204" pitchFamily="34" charset="0"/>
                    <a:cs typeface="Arial" panose="020B0604020202020204" pitchFamily="34" charset="0"/>
                  </a:rPr>
                  <a:t>Ergebnisvektor</a:t>
                </a:r>
                <a:r>
                  <a:rPr lang="en-US" sz="1400" b="1" dirty="0">
                    <a:solidFill>
                      <a:schemeClr val="bg1">
                        <a:lumMod val="50000"/>
                      </a:schemeClr>
                    </a:solidFill>
                    <a:latin typeface="Arial" panose="020B0604020202020204" pitchFamily="34" charset="0"/>
                    <a:cs typeface="Arial" panose="020B0604020202020204" pitchFamily="34" charset="0"/>
                  </a:rPr>
                  <a:t> (</a:t>
                </a:r>
                <a:r>
                  <a:rPr lang="en-US" sz="1400" b="1" dirty="0" err="1">
                    <a:solidFill>
                      <a:schemeClr val="bg1">
                        <a:lumMod val="50000"/>
                      </a:schemeClr>
                    </a:solidFill>
                    <a:latin typeface="Arial" panose="020B0604020202020204" pitchFamily="34" charset="0"/>
                    <a:cs typeface="Arial" panose="020B0604020202020204" pitchFamily="34" charset="0"/>
                  </a:rPr>
                  <a:t>oder</a:t>
                </a:r>
                <a:r>
                  <a:rPr lang="en-US" sz="1400" b="1" dirty="0">
                    <a:solidFill>
                      <a:schemeClr val="bg1">
                        <a:lumMod val="50000"/>
                      </a:schemeClr>
                    </a:solidFill>
                    <a:latin typeface="Arial" panose="020B0604020202020204" pitchFamily="34" charset="0"/>
                    <a:cs typeface="Arial" panose="020B0604020202020204" pitchFamily="34" charset="0"/>
                  </a:rPr>
                  <a:t> –matrix)</a:t>
                </a:r>
                <a:br>
                  <a:rPr lang="en-US" sz="1400" b="1" dirty="0">
                    <a:solidFill>
                      <a:schemeClr val="bg1">
                        <a:lumMod val="50000"/>
                      </a:schemeClr>
                    </a:solidFill>
                    <a:latin typeface="Arial" panose="020B0604020202020204" pitchFamily="34" charset="0"/>
                    <a:cs typeface="Arial" panose="020B0604020202020204" pitchFamily="34" charset="0"/>
                  </a:rPr>
                </a:br>
                <a:endParaRPr lang="en-US" sz="1400" b="1" dirty="0">
                  <a:solidFill>
                    <a:schemeClr val="bg1">
                      <a:lumMod val="50000"/>
                    </a:schemeClr>
                  </a:solidFill>
                  <a:latin typeface="Arial" panose="020B0604020202020204" pitchFamily="34" charset="0"/>
                  <a:cs typeface="Arial" panose="020B0604020202020204" pitchFamily="34" charset="0"/>
                </a:endParaRPr>
              </a:p>
            </p:txBody>
          </p:sp>
        </mc:Choice>
        <mc:Fallback xmlns="">
          <p:sp>
            <p:nvSpPr>
              <p:cNvPr id="31" name="Rechteck 30">
                <a:extLst>
                  <a:ext uri="{FF2B5EF4-FFF2-40B4-BE49-F238E27FC236}">
                    <a16:creationId xmlns:a16="http://schemas.microsoft.com/office/drawing/2014/main" id="{CF13C6BB-AA94-46DA-BD30-F13D61C7DEF5}"/>
                  </a:ext>
                </a:extLst>
              </p:cNvPr>
              <p:cNvSpPr>
                <a:spLocks noRot="1" noChangeAspect="1" noMove="1" noResize="1" noEditPoints="1" noAdjustHandles="1" noChangeArrowheads="1" noChangeShapeType="1" noTextEdit="1"/>
              </p:cNvSpPr>
              <p:nvPr/>
            </p:nvSpPr>
            <p:spPr>
              <a:xfrm>
                <a:off x="7910494" y="3749026"/>
                <a:ext cx="4425279" cy="2483052"/>
              </a:xfrm>
              <a:prstGeom prst="rect">
                <a:avLst/>
              </a:prstGeom>
              <a:blipFill>
                <a:blip r:embed="rId4"/>
                <a:stretch>
                  <a:fillRect l="-1240" t="-1474"/>
                </a:stretch>
              </a:blipFill>
            </p:spPr>
            <p:txBody>
              <a:bodyPr/>
              <a:lstStyle/>
              <a:p>
                <a:r>
                  <a:rPr lang="de-DE">
                    <a:noFill/>
                  </a:rPr>
                  <a:t> </a:t>
                </a:r>
              </a:p>
            </p:txBody>
          </p:sp>
        </mc:Fallback>
      </mc:AlternateContent>
      <p:sp>
        <p:nvSpPr>
          <p:cNvPr id="33" name="Pfeil: nach rechts 32">
            <a:extLst>
              <a:ext uri="{FF2B5EF4-FFF2-40B4-BE49-F238E27FC236}">
                <a16:creationId xmlns:a16="http://schemas.microsoft.com/office/drawing/2014/main" id="{E629A1E1-EED5-421D-84E1-BF7E51551191}"/>
              </a:ext>
            </a:extLst>
          </p:cNvPr>
          <p:cNvSpPr/>
          <p:nvPr/>
        </p:nvSpPr>
        <p:spPr>
          <a:xfrm rot="16200000">
            <a:off x="5794241" y="3720759"/>
            <a:ext cx="701474" cy="487288"/>
          </a:xfrm>
          <a:prstGeom prst="rightArrow">
            <a:avLst>
              <a:gd name="adj1" fmla="val 50000"/>
              <a:gd name="adj2" fmla="val 60144"/>
            </a:avLst>
          </a:prstGeom>
          <a:solidFill>
            <a:schemeClr val="bg1">
              <a:lumMod val="85000"/>
            </a:schemeClr>
          </a:solidFill>
          <a:ln>
            <a:solidFill>
              <a:srgbClr val="1160AC"/>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mc:AlternateContent xmlns:mc="http://schemas.openxmlformats.org/markup-compatibility/2006" xmlns:a14="http://schemas.microsoft.com/office/drawing/2010/main">
        <mc:Choice Requires="a14">
          <p:sp>
            <p:nvSpPr>
              <p:cNvPr id="2" name="Rechteck 1">
                <a:extLst>
                  <a:ext uri="{FF2B5EF4-FFF2-40B4-BE49-F238E27FC236}">
                    <a16:creationId xmlns:a16="http://schemas.microsoft.com/office/drawing/2014/main" id="{D6CC6373-C5AB-49D6-85F4-2E70920443D8}"/>
                  </a:ext>
                </a:extLst>
              </p:cNvPr>
              <p:cNvSpPr/>
              <p:nvPr/>
            </p:nvSpPr>
            <p:spPr>
              <a:xfrm>
                <a:off x="5624556" y="2472421"/>
                <a:ext cx="942887" cy="1200329"/>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l-GR" sz="7200" b="1" i="0" smtClean="0">
                          <a:solidFill>
                            <a:srgbClr val="1160AC"/>
                          </a:solidFill>
                          <a:latin typeface="Cambria Math" panose="02040503050406030204" pitchFamily="18" charset="0"/>
                        </a:rPr>
                        <m:t>𝛉</m:t>
                      </m:r>
                    </m:oMath>
                  </m:oMathPara>
                </a14:m>
                <a:endParaRPr lang="de-DE" sz="7200" dirty="0">
                  <a:solidFill>
                    <a:srgbClr val="1160AC"/>
                  </a:solidFill>
                </a:endParaRPr>
              </a:p>
            </p:txBody>
          </p:sp>
        </mc:Choice>
        <mc:Fallback xmlns="">
          <p:sp>
            <p:nvSpPr>
              <p:cNvPr id="2" name="Rechteck 1">
                <a:extLst>
                  <a:ext uri="{FF2B5EF4-FFF2-40B4-BE49-F238E27FC236}">
                    <a16:creationId xmlns:a16="http://schemas.microsoft.com/office/drawing/2014/main" id="{D6CC6373-C5AB-49D6-85F4-2E70920443D8}"/>
                  </a:ext>
                </a:extLst>
              </p:cNvPr>
              <p:cNvSpPr>
                <a:spLocks noRot="1" noChangeAspect="1" noMove="1" noResize="1" noEditPoints="1" noAdjustHandles="1" noChangeArrowheads="1" noChangeShapeType="1" noTextEdit="1"/>
              </p:cNvSpPr>
              <p:nvPr/>
            </p:nvSpPr>
            <p:spPr>
              <a:xfrm>
                <a:off x="5624556" y="2472421"/>
                <a:ext cx="942887" cy="1200329"/>
              </a:xfrm>
              <a:prstGeom prst="rect">
                <a:avLst/>
              </a:prstGeom>
              <a:blipFill>
                <a:blip r:embed="rId5"/>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11401819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C4E0211-AE3A-4E14-91A1-75CD0E871EEC}"/>
              </a:ext>
            </a:extLst>
          </p:cNvPr>
          <p:cNvSpPr>
            <a:spLocks noGrp="1"/>
          </p:cNvSpPr>
          <p:nvPr>
            <p:ph type="title"/>
          </p:nvPr>
        </p:nvSpPr>
        <p:spPr>
          <a:xfrm>
            <a:off x="488947" y="347184"/>
            <a:ext cx="11224684" cy="701474"/>
          </a:xfrm>
        </p:spPr>
        <p:txBody>
          <a:bodyPr/>
          <a:lstStyle/>
          <a:p>
            <a:r>
              <a:rPr lang="de-DE" dirty="0" err="1"/>
              <a:t>Supervised</a:t>
            </a:r>
            <a:r>
              <a:rPr lang="de-DE" dirty="0"/>
              <a:t> ML: Lernen mit der Fehlerfunktion</a:t>
            </a:r>
          </a:p>
        </p:txBody>
      </p:sp>
      <p:pic>
        <p:nvPicPr>
          <p:cNvPr id="6" name="Grafik 5">
            <a:extLst>
              <a:ext uri="{FF2B5EF4-FFF2-40B4-BE49-F238E27FC236}">
                <a16:creationId xmlns:a16="http://schemas.microsoft.com/office/drawing/2014/main" id="{3922DB7B-9162-4D14-95BD-598D87EFD98B}"/>
              </a:ext>
            </a:extLst>
          </p:cNvPr>
          <p:cNvPicPr>
            <a:picLocks noChangeAspect="1"/>
          </p:cNvPicPr>
          <p:nvPr/>
        </p:nvPicPr>
        <p:blipFill rotWithShape="1">
          <a:blip r:embed="rId3"/>
          <a:srcRect r="31288"/>
          <a:stretch/>
        </p:blipFill>
        <p:spPr>
          <a:xfrm>
            <a:off x="504867" y="3625876"/>
            <a:ext cx="5059172" cy="1924050"/>
          </a:xfrm>
          <a:prstGeom prst="rect">
            <a:avLst/>
          </a:prstGeom>
        </p:spPr>
      </p:pic>
      <p:pic>
        <p:nvPicPr>
          <p:cNvPr id="13" name="Grafik 12">
            <a:extLst>
              <a:ext uri="{FF2B5EF4-FFF2-40B4-BE49-F238E27FC236}">
                <a16:creationId xmlns:a16="http://schemas.microsoft.com/office/drawing/2014/main" id="{73055665-92A7-47C1-AF35-68B527A8638B}"/>
              </a:ext>
            </a:extLst>
          </p:cNvPr>
          <p:cNvPicPr>
            <a:picLocks noChangeAspect="1"/>
          </p:cNvPicPr>
          <p:nvPr/>
        </p:nvPicPr>
        <p:blipFill>
          <a:blip r:embed="rId4"/>
          <a:stretch>
            <a:fillRect/>
          </a:stretch>
        </p:blipFill>
        <p:spPr>
          <a:xfrm>
            <a:off x="10721658" y="3276510"/>
            <a:ext cx="638175" cy="2257425"/>
          </a:xfrm>
          <a:prstGeom prst="rect">
            <a:avLst/>
          </a:prstGeom>
        </p:spPr>
      </p:pic>
      <p:sp>
        <p:nvSpPr>
          <p:cNvPr id="18" name="Runde Klammer links/rechts 17">
            <a:extLst>
              <a:ext uri="{FF2B5EF4-FFF2-40B4-BE49-F238E27FC236}">
                <a16:creationId xmlns:a16="http://schemas.microsoft.com/office/drawing/2014/main" id="{C43D838D-1A99-477F-9CED-D5205021E202}"/>
              </a:ext>
            </a:extLst>
          </p:cNvPr>
          <p:cNvSpPr/>
          <p:nvPr/>
        </p:nvSpPr>
        <p:spPr>
          <a:xfrm>
            <a:off x="8499956" y="3491095"/>
            <a:ext cx="1843116" cy="1934425"/>
          </a:xfrm>
          <a:prstGeom prst="bracketPair">
            <a:avLst/>
          </a:prstGeom>
          <a:ln w="57150">
            <a:solidFill>
              <a:srgbClr val="1160AC"/>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1" name="Rechteck 20">
            <a:extLst>
              <a:ext uri="{FF2B5EF4-FFF2-40B4-BE49-F238E27FC236}">
                <a16:creationId xmlns:a16="http://schemas.microsoft.com/office/drawing/2014/main" id="{EBD38821-304B-4025-8DEC-2EA1B2D44004}"/>
              </a:ext>
            </a:extLst>
          </p:cNvPr>
          <p:cNvSpPr/>
          <p:nvPr/>
        </p:nvSpPr>
        <p:spPr>
          <a:xfrm>
            <a:off x="8527423" y="3610934"/>
            <a:ext cx="825867" cy="1938992"/>
          </a:xfrm>
          <a:prstGeom prst="rect">
            <a:avLst/>
          </a:prstGeom>
        </p:spPr>
        <p:txBody>
          <a:bodyPr wrap="none">
            <a:spAutoFit/>
          </a:bodyPr>
          <a:lstStyle/>
          <a:p>
            <a:r>
              <a:rPr lang="en-US" sz="2400" b="1" dirty="0">
                <a:solidFill>
                  <a:srgbClr val="1160AC"/>
                </a:solidFill>
                <a:latin typeface="Script MT Bold" panose="03040602040607080904" pitchFamily="66" charset="0"/>
                <a:cs typeface="Arial" panose="020B0604020202020204" pitchFamily="34" charset="0"/>
              </a:rPr>
              <a:t>y</a:t>
            </a:r>
            <a:r>
              <a:rPr lang="en-US" sz="2400" b="1" baseline="-25000" dirty="0">
                <a:solidFill>
                  <a:srgbClr val="1160AC"/>
                </a:solidFill>
                <a:latin typeface="Script MT Bold" panose="03040602040607080904" pitchFamily="66" charset="0"/>
                <a:cs typeface="Arial" panose="020B0604020202020204" pitchFamily="34" charset="0"/>
              </a:rPr>
              <a:t>pred1</a:t>
            </a:r>
          </a:p>
          <a:p>
            <a:r>
              <a:rPr lang="en-US" sz="2400" b="1" dirty="0">
                <a:solidFill>
                  <a:srgbClr val="1160AC"/>
                </a:solidFill>
                <a:latin typeface="Script MT Bold" panose="03040602040607080904" pitchFamily="66" charset="0"/>
                <a:cs typeface="Arial" panose="020B0604020202020204" pitchFamily="34" charset="0"/>
              </a:rPr>
              <a:t>y</a:t>
            </a:r>
            <a:r>
              <a:rPr lang="en-US" sz="2400" b="1" baseline="-25000" dirty="0">
                <a:solidFill>
                  <a:srgbClr val="1160AC"/>
                </a:solidFill>
                <a:latin typeface="Script MT Bold" panose="03040602040607080904" pitchFamily="66" charset="0"/>
                <a:cs typeface="Arial" panose="020B0604020202020204" pitchFamily="34" charset="0"/>
              </a:rPr>
              <a:t>pred2</a:t>
            </a:r>
            <a:endParaRPr lang="de-DE" sz="2400" baseline="-25000" dirty="0">
              <a:solidFill>
                <a:srgbClr val="1160AC"/>
              </a:solidFill>
              <a:latin typeface="Script MT Bold" panose="03040602040607080904" pitchFamily="66" charset="0"/>
            </a:endParaRPr>
          </a:p>
          <a:p>
            <a:r>
              <a:rPr lang="de-DE" sz="2400" baseline="-25000" dirty="0">
                <a:solidFill>
                  <a:srgbClr val="1160AC"/>
                </a:solidFill>
                <a:latin typeface="Script MT Bold" panose="03040602040607080904" pitchFamily="66" charset="0"/>
              </a:rPr>
              <a:t>…</a:t>
            </a:r>
          </a:p>
          <a:p>
            <a:endParaRPr lang="de-DE" sz="2400" baseline="-25000" dirty="0">
              <a:solidFill>
                <a:srgbClr val="1160AC"/>
              </a:solidFill>
              <a:latin typeface="Script MT Bold" panose="03040602040607080904" pitchFamily="66" charset="0"/>
            </a:endParaRPr>
          </a:p>
          <a:p>
            <a:r>
              <a:rPr lang="en-US" sz="2400" b="1" dirty="0" err="1">
                <a:solidFill>
                  <a:srgbClr val="1160AC"/>
                </a:solidFill>
                <a:latin typeface="Script MT Bold" panose="03040602040607080904" pitchFamily="66" charset="0"/>
                <a:cs typeface="Arial" panose="020B0604020202020204" pitchFamily="34" charset="0"/>
              </a:rPr>
              <a:t>y</a:t>
            </a:r>
            <a:r>
              <a:rPr lang="en-US" sz="2400" b="1" baseline="-25000" dirty="0" err="1">
                <a:solidFill>
                  <a:srgbClr val="1160AC"/>
                </a:solidFill>
                <a:latin typeface="Script MT Bold" panose="03040602040607080904" pitchFamily="66" charset="0"/>
                <a:cs typeface="Arial" panose="020B0604020202020204" pitchFamily="34" charset="0"/>
              </a:rPr>
              <a:t>predk</a:t>
            </a:r>
            <a:endParaRPr lang="de-DE" sz="2400" baseline="-25000" dirty="0">
              <a:solidFill>
                <a:srgbClr val="1160AC"/>
              </a:solidFill>
              <a:latin typeface="Script MT Bold" panose="03040602040607080904" pitchFamily="66" charset="0"/>
            </a:endParaRPr>
          </a:p>
          <a:p>
            <a:endParaRPr lang="de-DE" sz="2400" baseline="-25000" dirty="0">
              <a:solidFill>
                <a:srgbClr val="1160AC"/>
              </a:solidFill>
            </a:endParaRPr>
          </a:p>
        </p:txBody>
      </p:sp>
      <p:sp>
        <p:nvSpPr>
          <p:cNvPr id="22" name="Rechteck 21">
            <a:extLst>
              <a:ext uri="{FF2B5EF4-FFF2-40B4-BE49-F238E27FC236}">
                <a16:creationId xmlns:a16="http://schemas.microsoft.com/office/drawing/2014/main" id="{D6D3F34E-F0E3-428C-A994-7CA9A25303B1}"/>
              </a:ext>
            </a:extLst>
          </p:cNvPr>
          <p:cNvSpPr/>
          <p:nvPr/>
        </p:nvSpPr>
        <p:spPr>
          <a:xfrm>
            <a:off x="10835021" y="2987820"/>
            <a:ext cx="583814" cy="523220"/>
          </a:xfrm>
          <a:prstGeom prst="rect">
            <a:avLst/>
          </a:prstGeom>
        </p:spPr>
        <p:txBody>
          <a:bodyPr wrap="none">
            <a:spAutoFit/>
          </a:bodyPr>
          <a:lstStyle/>
          <a:p>
            <a:r>
              <a:rPr lang="en-US" sz="2800" b="1" dirty="0">
                <a:solidFill>
                  <a:srgbClr val="00B050"/>
                </a:solidFill>
                <a:latin typeface="Arial" panose="020B0604020202020204" pitchFamily="34" charset="0"/>
                <a:cs typeface="Arial" panose="020B0604020202020204" pitchFamily="34" charset="0"/>
              </a:rPr>
              <a:t>y  </a:t>
            </a:r>
            <a:endParaRPr lang="de-DE" sz="2800" dirty="0">
              <a:solidFill>
                <a:srgbClr val="00B050"/>
              </a:solidFill>
            </a:endParaRPr>
          </a:p>
        </p:txBody>
      </p:sp>
      <p:sp>
        <p:nvSpPr>
          <p:cNvPr id="23" name="Runde Klammer links/rechts 22">
            <a:extLst>
              <a:ext uri="{FF2B5EF4-FFF2-40B4-BE49-F238E27FC236}">
                <a16:creationId xmlns:a16="http://schemas.microsoft.com/office/drawing/2014/main" id="{C74B6022-EAAF-48D6-9B33-77A99D677929}"/>
              </a:ext>
            </a:extLst>
          </p:cNvPr>
          <p:cNvSpPr/>
          <p:nvPr/>
        </p:nvSpPr>
        <p:spPr>
          <a:xfrm>
            <a:off x="10463321" y="3511040"/>
            <a:ext cx="1095751" cy="1934425"/>
          </a:xfrm>
          <a:prstGeom prst="bracketPair">
            <a:avLst/>
          </a:prstGeom>
          <a:ln w="571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4" name="Rechteck 23">
            <a:extLst>
              <a:ext uri="{FF2B5EF4-FFF2-40B4-BE49-F238E27FC236}">
                <a16:creationId xmlns:a16="http://schemas.microsoft.com/office/drawing/2014/main" id="{862FDA18-7579-4AF0-8B16-79D9B964CFA5}"/>
              </a:ext>
            </a:extLst>
          </p:cNvPr>
          <p:cNvSpPr/>
          <p:nvPr/>
        </p:nvSpPr>
        <p:spPr>
          <a:xfrm>
            <a:off x="9196375" y="3008059"/>
            <a:ext cx="683200" cy="523220"/>
          </a:xfrm>
          <a:prstGeom prst="rect">
            <a:avLst/>
          </a:prstGeom>
        </p:spPr>
        <p:txBody>
          <a:bodyPr wrap="none">
            <a:spAutoFit/>
          </a:bodyPr>
          <a:lstStyle/>
          <a:p>
            <a:r>
              <a:rPr lang="cy-GB" sz="2800" b="1" dirty="0">
                <a:solidFill>
                  <a:srgbClr val="1160AC"/>
                </a:solidFill>
                <a:latin typeface="Arial" panose="020B0604020202020204" pitchFamily="34" charset="0"/>
                <a:cs typeface="Arial" panose="020B0604020202020204" pitchFamily="34" charset="0"/>
              </a:rPr>
              <a:t>ŷ</a:t>
            </a:r>
            <a:r>
              <a:rPr lang="en-US" sz="2800" b="1" dirty="0">
                <a:solidFill>
                  <a:srgbClr val="1160AC"/>
                </a:solidFill>
                <a:latin typeface="Arial" panose="020B0604020202020204" pitchFamily="34" charset="0"/>
                <a:cs typeface="Arial" panose="020B0604020202020204" pitchFamily="34" charset="0"/>
              </a:rPr>
              <a:t>   </a:t>
            </a:r>
            <a:endParaRPr lang="de-DE" sz="2800" dirty="0">
              <a:solidFill>
                <a:srgbClr val="1160AC"/>
              </a:solidFill>
            </a:endParaRPr>
          </a:p>
        </p:txBody>
      </p:sp>
      <p:pic>
        <p:nvPicPr>
          <p:cNvPr id="27" name="Grafik 26">
            <a:extLst>
              <a:ext uri="{FF2B5EF4-FFF2-40B4-BE49-F238E27FC236}">
                <a16:creationId xmlns:a16="http://schemas.microsoft.com/office/drawing/2014/main" id="{58B4F567-279A-45EE-870A-42ACFB4240FE}"/>
              </a:ext>
            </a:extLst>
          </p:cNvPr>
          <p:cNvPicPr>
            <a:picLocks noChangeAspect="1"/>
          </p:cNvPicPr>
          <p:nvPr/>
        </p:nvPicPr>
        <p:blipFill>
          <a:blip r:embed="rId5"/>
          <a:stretch>
            <a:fillRect/>
          </a:stretch>
        </p:blipFill>
        <p:spPr>
          <a:xfrm>
            <a:off x="9434715" y="3745956"/>
            <a:ext cx="826931" cy="1561981"/>
          </a:xfrm>
          <a:prstGeom prst="rect">
            <a:avLst/>
          </a:prstGeom>
        </p:spPr>
      </p:pic>
      <p:sp>
        <p:nvSpPr>
          <p:cNvPr id="3" name="Rechteck: abgerundete Ecken 2">
            <a:extLst>
              <a:ext uri="{FF2B5EF4-FFF2-40B4-BE49-F238E27FC236}">
                <a16:creationId xmlns:a16="http://schemas.microsoft.com/office/drawing/2014/main" id="{7C4E4BD8-1EB6-4D1D-A996-5978C897F0CD}"/>
              </a:ext>
            </a:extLst>
          </p:cNvPr>
          <p:cNvSpPr/>
          <p:nvPr/>
        </p:nvSpPr>
        <p:spPr>
          <a:xfrm>
            <a:off x="7050039" y="1133979"/>
            <a:ext cx="4271796" cy="152487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5" name="Rechteck 4">
            <a:extLst>
              <a:ext uri="{FF2B5EF4-FFF2-40B4-BE49-F238E27FC236}">
                <a16:creationId xmlns:a16="http://schemas.microsoft.com/office/drawing/2014/main" id="{B9260839-215E-4901-B634-6B9E8E376AAA}"/>
              </a:ext>
            </a:extLst>
          </p:cNvPr>
          <p:cNvSpPr/>
          <p:nvPr/>
        </p:nvSpPr>
        <p:spPr>
          <a:xfrm>
            <a:off x="7816246" y="1195349"/>
            <a:ext cx="2954655" cy="369332"/>
          </a:xfrm>
          <a:prstGeom prst="rect">
            <a:avLst/>
          </a:prstGeom>
        </p:spPr>
        <p:txBody>
          <a:bodyPr wrap="none">
            <a:spAutoFit/>
          </a:bodyPr>
          <a:lstStyle/>
          <a:p>
            <a:r>
              <a:rPr lang="en-US" b="1" dirty="0" err="1">
                <a:latin typeface="Arial" panose="020B0604020202020204" pitchFamily="34" charset="0"/>
                <a:cs typeface="Arial" panose="020B0604020202020204" pitchFamily="34" charset="0"/>
              </a:rPr>
              <a:t>Fehlerfunktion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z.B</a:t>
            </a:r>
            <a:r>
              <a:rPr lang="en-US" b="1" dirty="0">
                <a:latin typeface="Arial" panose="020B0604020202020204" pitchFamily="34" charset="0"/>
                <a:cs typeface="Arial" panose="020B0604020202020204" pitchFamily="34" charset="0"/>
              </a:rPr>
              <a:t>. RSE)</a:t>
            </a:r>
            <a:endParaRPr lang="de-DE" dirty="0"/>
          </a:p>
        </p:txBody>
      </p:sp>
      <p:pic>
        <p:nvPicPr>
          <p:cNvPr id="7" name="Grafik 6">
            <a:extLst>
              <a:ext uri="{FF2B5EF4-FFF2-40B4-BE49-F238E27FC236}">
                <a16:creationId xmlns:a16="http://schemas.microsoft.com/office/drawing/2014/main" id="{D8E13766-DDCE-450A-ABFD-AE8D0F42EBF1}"/>
              </a:ext>
            </a:extLst>
          </p:cNvPr>
          <p:cNvPicPr>
            <a:picLocks noChangeAspect="1"/>
          </p:cNvPicPr>
          <p:nvPr/>
        </p:nvPicPr>
        <p:blipFill rotWithShape="1">
          <a:blip r:embed="rId6"/>
          <a:srcRect b="21601"/>
          <a:stretch/>
        </p:blipFill>
        <p:spPr>
          <a:xfrm>
            <a:off x="7864570" y="1584887"/>
            <a:ext cx="2857088" cy="804543"/>
          </a:xfrm>
          <a:prstGeom prst="rect">
            <a:avLst/>
          </a:prstGeom>
        </p:spPr>
      </p:pic>
      <p:sp>
        <p:nvSpPr>
          <p:cNvPr id="20" name="Pfeil: nach rechts 19">
            <a:extLst>
              <a:ext uri="{FF2B5EF4-FFF2-40B4-BE49-F238E27FC236}">
                <a16:creationId xmlns:a16="http://schemas.microsoft.com/office/drawing/2014/main" id="{02212881-E6E2-4F4A-A321-78F058661357}"/>
              </a:ext>
            </a:extLst>
          </p:cNvPr>
          <p:cNvSpPr/>
          <p:nvPr/>
        </p:nvSpPr>
        <p:spPr>
          <a:xfrm rot="10800000">
            <a:off x="5693495" y="1902142"/>
            <a:ext cx="1060839" cy="487288"/>
          </a:xfrm>
          <a:prstGeom prst="rightArrow">
            <a:avLst>
              <a:gd name="adj1" fmla="val 50000"/>
              <a:gd name="adj2" fmla="val 60144"/>
            </a:avLst>
          </a:prstGeom>
          <a:solidFill>
            <a:schemeClr val="bg1">
              <a:lumMod val="85000"/>
            </a:schemeClr>
          </a:solidFill>
          <a:ln>
            <a:solidFill>
              <a:srgbClr val="1160AC"/>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26" name="Rechteck 25">
            <a:extLst>
              <a:ext uri="{FF2B5EF4-FFF2-40B4-BE49-F238E27FC236}">
                <a16:creationId xmlns:a16="http://schemas.microsoft.com/office/drawing/2014/main" id="{2CDE37D0-5B74-4E48-9349-73FF8678A850}"/>
              </a:ext>
            </a:extLst>
          </p:cNvPr>
          <p:cNvSpPr/>
          <p:nvPr/>
        </p:nvSpPr>
        <p:spPr>
          <a:xfrm>
            <a:off x="1829392" y="1304876"/>
            <a:ext cx="3621504" cy="369332"/>
          </a:xfrm>
          <a:prstGeom prst="rect">
            <a:avLst/>
          </a:prstGeom>
        </p:spPr>
        <p:txBody>
          <a:bodyPr wrap="none">
            <a:spAutoFit/>
          </a:bodyPr>
          <a:lstStyle/>
          <a:p>
            <a:r>
              <a:rPr lang="en-US" b="1" dirty="0" err="1">
                <a:latin typeface="Arial" panose="020B0604020202020204" pitchFamily="34" charset="0"/>
                <a:cs typeface="Arial" panose="020B0604020202020204" pitchFamily="34" charset="0"/>
              </a:rPr>
              <a:t>Anpassen</a:t>
            </a:r>
            <a:r>
              <a:rPr lang="en-US" b="1" dirty="0">
                <a:latin typeface="Arial" panose="020B0604020202020204" pitchFamily="34" charset="0"/>
                <a:cs typeface="Arial" panose="020B0604020202020204" pitchFamily="34" charset="0"/>
              </a:rPr>
              <a:t> der </a:t>
            </a:r>
            <a:r>
              <a:rPr lang="en-US" b="1" dirty="0" err="1">
                <a:latin typeface="Arial" panose="020B0604020202020204" pitchFamily="34" charset="0"/>
                <a:cs typeface="Arial" panose="020B0604020202020204" pitchFamily="34" charset="0"/>
              </a:rPr>
              <a:t>Modellparameter</a:t>
            </a:r>
            <a:endParaRPr lang="de-DE" dirty="0"/>
          </a:p>
        </p:txBody>
      </p:sp>
      <p:sp>
        <p:nvSpPr>
          <p:cNvPr id="29" name="Pfeil: nach rechts 28">
            <a:extLst>
              <a:ext uri="{FF2B5EF4-FFF2-40B4-BE49-F238E27FC236}">
                <a16:creationId xmlns:a16="http://schemas.microsoft.com/office/drawing/2014/main" id="{597CF9E8-99AE-4444-9A4B-9592611B66F5}"/>
              </a:ext>
            </a:extLst>
          </p:cNvPr>
          <p:cNvSpPr/>
          <p:nvPr/>
        </p:nvSpPr>
        <p:spPr>
          <a:xfrm rot="14165337">
            <a:off x="10845055" y="2529591"/>
            <a:ext cx="953560" cy="487288"/>
          </a:xfrm>
          <a:prstGeom prst="rightArrow">
            <a:avLst>
              <a:gd name="adj1" fmla="val 50000"/>
              <a:gd name="adj2" fmla="val 60144"/>
            </a:avLst>
          </a:prstGeom>
          <a:solidFill>
            <a:schemeClr val="bg1">
              <a:lumMod val="85000"/>
            </a:schemeClr>
          </a:solidFill>
          <a:ln>
            <a:solidFill>
              <a:srgbClr val="1160AC"/>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30" name="Rechteck 29">
            <a:extLst>
              <a:ext uri="{FF2B5EF4-FFF2-40B4-BE49-F238E27FC236}">
                <a16:creationId xmlns:a16="http://schemas.microsoft.com/office/drawing/2014/main" id="{D34B5367-B135-4585-9BDF-944C42F78225}"/>
              </a:ext>
            </a:extLst>
          </p:cNvPr>
          <p:cNvSpPr/>
          <p:nvPr/>
        </p:nvSpPr>
        <p:spPr>
          <a:xfrm>
            <a:off x="9008286" y="5570132"/>
            <a:ext cx="1181678" cy="307777"/>
          </a:xfrm>
          <a:prstGeom prst="rect">
            <a:avLst/>
          </a:prstGeom>
        </p:spPr>
        <p:txBody>
          <a:bodyPr wrap="square">
            <a:spAutoFit/>
          </a:bodyPr>
          <a:lstStyle/>
          <a:p>
            <a:r>
              <a:rPr lang="en-US" sz="1400" b="1" dirty="0" err="1">
                <a:solidFill>
                  <a:srgbClr val="000000"/>
                </a:solidFill>
                <a:latin typeface="Arial" panose="020B0604020202020204" pitchFamily="34" charset="0"/>
                <a:cs typeface="Arial" panose="020B0604020202020204" pitchFamily="34" charset="0"/>
              </a:rPr>
              <a:t>Y</a:t>
            </a:r>
            <a:r>
              <a:rPr lang="en-US" sz="1400" b="1" baseline="-25000" dirty="0" err="1">
                <a:solidFill>
                  <a:srgbClr val="000000"/>
                </a:solidFill>
                <a:latin typeface="Arial" panose="020B0604020202020204" pitchFamily="34" charset="0"/>
                <a:cs typeface="Arial" panose="020B0604020202020204" pitchFamily="34" charset="0"/>
              </a:rPr>
              <a:t>pred</a:t>
            </a:r>
            <a:r>
              <a:rPr lang="en-US" sz="1400" b="1" baseline="-25000" dirty="0">
                <a:solidFill>
                  <a:srgbClr val="000000"/>
                </a:solidFill>
                <a:latin typeface="Arial" panose="020B0604020202020204" pitchFamily="34" charset="0"/>
                <a:cs typeface="Arial" panose="020B0604020202020204" pitchFamily="34" charset="0"/>
              </a:rPr>
              <a:t> </a:t>
            </a:r>
            <a:r>
              <a:rPr lang="en-US" sz="1400" b="1" dirty="0">
                <a:solidFill>
                  <a:srgbClr val="000000"/>
                </a:solidFill>
                <a:latin typeface="Arial" panose="020B0604020202020204" pitchFamily="34" charset="0"/>
                <a:cs typeface="Arial" panose="020B0604020202020204" pitchFamily="34" charset="0"/>
              </a:rPr>
              <a:t> = </a:t>
            </a:r>
            <a:r>
              <a:rPr lang="cy-GB" sz="1400" b="1" dirty="0">
                <a:solidFill>
                  <a:srgbClr val="000000"/>
                </a:solidFill>
                <a:latin typeface="Arial" panose="020B0604020202020204" pitchFamily="34" charset="0"/>
                <a:cs typeface="Arial" panose="020B0604020202020204" pitchFamily="34" charset="0"/>
              </a:rPr>
              <a:t>ŷ</a:t>
            </a:r>
            <a:r>
              <a:rPr lang="en-US" sz="1400" b="1" dirty="0">
                <a:solidFill>
                  <a:srgbClr val="000000"/>
                </a:solidFill>
                <a:latin typeface="Arial" panose="020B0604020202020204" pitchFamily="34" charset="0"/>
                <a:cs typeface="Arial" panose="020B0604020202020204" pitchFamily="34" charset="0"/>
              </a:rPr>
              <a:t> </a:t>
            </a:r>
            <a:endParaRPr lang="de-DE" sz="1400" dirty="0">
              <a:solidFill>
                <a:srgbClr val="000000"/>
              </a:solidFill>
            </a:endParaRPr>
          </a:p>
        </p:txBody>
      </p:sp>
      <mc:AlternateContent xmlns:mc="http://schemas.openxmlformats.org/markup-compatibility/2006" xmlns:a14="http://schemas.microsoft.com/office/drawing/2010/main">
        <mc:Choice Requires="a14">
          <p:sp>
            <p:nvSpPr>
              <p:cNvPr id="31" name="Rechteck 30">
                <a:extLst>
                  <a:ext uri="{FF2B5EF4-FFF2-40B4-BE49-F238E27FC236}">
                    <a16:creationId xmlns:a16="http://schemas.microsoft.com/office/drawing/2014/main" id="{83C7C0FA-DDD2-4AF4-A1A9-3D8113F98945}"/>
                  </a:ext>
                </a:extLst>
              </p:cNvPr>
              <p:cNvSpPr/>
              <p:nvPr/>
            </p:nvSpPr>
            <p:spPr>
              <a:xfrm>
                <a:off x="3185023" y="1734497"/>
                <a:ext cx="2739703" cy="1549142"/>
              </a:xfrm>
              <a:prstGeom prst="rect">
                <a:avLst/>
              </a:prstGeom>
            </p:spPr>
            <p:txBody>
              <a:bodyPr wrap="square">
                <a:spAutoFit/>
              </a:bodyPr>
              <a:lstStyle/>
              <a:p>
                <a:r>
                  <a:rPr lang="de-DE" dirty="0">
                    <a:solidFill>
                      <a:schemeClr val="tx1"/>
                    </a:solidFill>
                    <a:latin typeface="Arial" panose="020B0604020202020204" pitchFamily="34" charset="0"/>
                    <a:cs typeface="Arial" panose="020B0604020202020204" pitchFamily="34" charset="0"/>
                  </a:rPr>
                  <a:t>m</a:t>
                </a:r>
                <a:r>
                  <a:rPr lang="de-DE" dirty="0" err="1">
                    <a:solidFill>
                      <a:schemeClr val="tx1"/>
                    </a:solidFill>
                    <a:latin typeface="Arial" panose="020B0604020202020204" pitchFamily="34" charset="0"/>
                    <a:cs typeface="Arial" panose="020B0604020202020204" pitchFamily="34" charset="0"/>
                  </a:rPr>
                  <a:t>aker_key</a:t>
                </a:r>
                <a:r>
                  <a:rPr lang="de-DE" dirty="0">
                    <a:solidFill>
                      <a:schemeClr val="tx1"/>
                    </a:solidFill>
                    <a:latin typeface="Arial" panose="020B0604020202020204" pitchFamily="34" charset="0"/>
                    <a:cs typeface="Arial" panose="020B0604020202020204" pitchFamily="34" charset="0"/>
                  </a:rPr>
                  <a:t> =&gt;	</a:t>
                </a:r>
                <a14:m>
                  <m:oMath xmlns:m="http://schemas.openxmlformats.org/officeDocument/2006/math">
                    <m:r>
                      <a:rPr lang="el-GR" b="1" i="1" smtClean="0">
                        <a:solidFill>
                          <a:schemeClr val="tx1"/>
                        </a:solidFill>
                        <a:latin typeface="Cambria Math" panose="02040503050406030204" pitchFamily="18" charset="0"/>
                      </a:rPr>
                      <m:t>𝜽</m:t>
                    </m:r>
                    <m:r>
                      <a:rPr lang="de-DE" b="1" i="1" baseline="-25000" smtClean="0">
                        <a:solidFill>
                          <a:schemeClr val="tx1"/>
                        </a:solidFill>
                        <a:latin typeface="Cambria Math" panose="02040503050406030204" pitchFamily="18" charset="0"/>
                      </a:rPr>
                      <m:t>𝟏</m:t>
                    </m:r>
                  </m:oMath>
                </a14:m>
                <a:endParaRPr lang="de-DE" b="1" baseline="-25000" dirty="0">
                  <a:solidFill>
                    <a:schemeClr val="tx1"/>
                  </a:solidFill>
                  <a:latin typeface="Arial" panose="020B0604020202020204" pitchFamily="34" charset="0"/>
                  <a:cs typeface="Arial" panose="020B0604020202020204" pitchFamily="34" charset="0"/>
                </a:endParaRPr>
              </a:p>
              <a:p>
                <a:r>
                  <a:rPr lang="de-DE" dirty="0" err="1">
                    <a:solidFill>
                      <a:schemeClr val="tx1"/>
                    </a:solidFill>
                    <a:latin typeface="Arial" panose="020B0604020202020204" pitchFamily="34" charset="0"/>
                    <a:cs typeface="Arial" panose="020B0604020202020204" pitchFamily="34" charset="0"/>
                  </a:rPr>
                  <a:t>model_key</a:t>
                </a:r>
                <a:r>
                  <a:rPr lang="de-DE" dirty="0">
                    <a:solidFill>
                      <a:schemeClr val="tx1"/>
                    </a:solidFill>
                    <a:latin typeface="Arial" panose="020B0604020202020204" pitchFamily="34" charset="0"/>
                    <a:cs typeface="Arial" panose="020B0604020202020204" pitchFamily="34" charset="0"/>
                  </a:rPr>
                  <a:t> =&gt;	</a:t>
                </a:r>
                <a14:m>
                  <m:oMath xmlns:m="http://schemas.openxmlformats.org/officeDocument/2006/math">
                    <m:r>
                      <a:rPr lang="el-GR" b="1" i="1" smtClean="0">
                        <a:solidFill>
                          <a:schemeClr val="tx1"/>
                        </a:solidFill>
                        <a:latin typeface="Cambria Math" panose="02040503050406030204" pitchFamily="18" charset="0"/>
                      </a:rPr>
                      <m:t>𝜽</m:t>
                    </m:r>
                    <m:r>
                      <a:rPr lang="de-DE" b="1" i="1" baseline="-25000" smtClean="0">
                        <a:solidFill>
                          <a:schemeClr val="tx1"/>
                        </a:solidFill>
                        <a:latin typeface="Cambria Math" panose="02040503050406030204" pitchFamily="18" charset="0"/>
                      </a:rPr>
                      <m:t>𝟐</m:t>
                    </m:r>
                  </m:oMath>
                </a14:m>
                <a:endParaRPr lang="de-DE" b="1" baseline="-25000" dirty="0">
                  <a:solidFill>
                    <a:schemeClr val="tx1"/>
                  </a:solidFill>
                  <a:latin typeface="Arial" panose="020B0604020202020204" pitchFamily="34" charset="0"/>
                  <a:cs typeface="Arial" panose="020B0604020202020204" pitchFamily="34" charset="0"/>
                </a:endParaRPr>
              </a:p>
              <a:p>
                <a:r>
                  <a:rPr lang="de-DE" dirty="0" err="1">
                    <a:solidFill>
                      <a:schemeClr val="tx1"/>
                    </a:solidFill>
                    <a:latin typeface="Arial" panose="020B0604020202020204" pitchFamily="34" charset="0"/>
                    <a:cs typeface="Arial" panose="020B0604020202020204" pitchFamily="34" charset="0"/>
                  </a:rPr>
                  <a:t>mileage</a:t>
                </a:r>
                <a:r>
                  <a:rPr lang="de-DE" dirty="0">
                    <a:solidFill>
                      <a:schemeClr val="tx1"/>
                    </a:solidFill>
                    <a:latin typeface="Arial" panose="020B0604020202020204" pitchFamily="34" charset="0"/>
                    <a:cs typeface="Arial" panose="020B0604020202020204" pitchFamily="34" charset="0"/>
                  </a:rPr>
                  <a:t> =&gt;	</a:t>
                </a:r>
                <a14:m>
                  <m:oMath xmlns:m="http://schemas.openxmlformats.org/officeDocument/2006/math">
                    <m:r>
                      <a:rPr lang="el-GR" b="1" i="1" smtClean="0">
                        <a:solidFill>
                          <a:schemeClr val="tx1"/>
                        </a:solidFill>
                        <a:latin typeface="Cambria Math" panose="02040503050406030204" pitchFamily="18" charset="0"/>
                      </a:rPr>
                      <m:t>𝜽</m:t>
                    </m:r>
                    <m:r>
                      <a:rPr lang="de-DE" b="1" i="1" baseline="-25000" smtClean="0">
                        <a:solidFill>
                          <a:schemeClr val="tx1"/>
                        </a:solidFill>
                        <a:latin typeface="Cambria Math" panose="02040503050406030204" pitchFamily="18" charset="0"/>
                      </a:rPr>
                      <m:t>𝟑</m:t>
                    </m:r>
                  </m:oMath>
                </a14:m>
                <a:endParaRPr lang="de-DE" b="1" baseline="-25000" dirty="0">
                  <a:solidFill>
                    <a:schemeClr val="tx1"/>
                  </a:solidFill>
                  <a:latin typeface="Arial" panose="020B0604020202020204" pitchFamily="34" charset="0"/>
                  <a:cs typeface="Arial" panose="020B0604020202020204" pitchFamily="34" charset="0"/>
                </a:endParaRPr>
              </a:p>
              <a:p>
                <a:r>
                  <a:rPr lang="de-DE" b="0" baseline="-25000" dirty="0">
                    <a:solidFill>
                      <a:schemeClr val="tx1"/>
                    </a:solidFill>
                    <a:latin typeface="Arial" panose="020B0604020202020204" pitchFamily="34" charset="0"/>
                    <a:cs typeface="Arial" panose="020B0604020202020204" pitchFamily="34" charset="0"/>
                  </a:rPr>
                  <a:t>…                                       </a:t>
                </a:r>
              </a:p>
              <a:p>
                <a:r>
                  <a:rPr lang="de-DE" dirty="0" err="1">
                    <a:solidFill>
                      <a:schemeClr val="tx1"/>
                    </a:solidFill>
                    <a:latin typeface="Arial" panose="020B0604020202020204" pitchFamily="34" charset="0"/>
                    <a:cs typeface="Arial" panose="020B0604020202020204" pitchFamily="34" charset="0"/>
                  </a:rPr>
                  <a:t>paint_color</a:t>
                </a:r>
                <a:r>
                  <a:rPr lang="de-DE" dirty="0">
                    <a:solidFill>
                      <a:schemeClr val="tx1"/>
                    </a:solidFill>
                    <a:latin typeface="Arial" panose="020B0604020202020204" pitchFamily="34" charset="0"/>
                    <a:cs typeface="Arial" panose="020B0604020202020204" pitchFamily="34" charset="0"/>
                  </a:rPr>
                  <a:t> =&gt;	</a:t>
                </a:r>
                <a14:m>
                  <m:oMath xmlns:m="http://schemas.openxmlformats.org/officeDocument/2006/math">
                    <m:r>
                      <a:rPr lang="el-GR" b="1" i="1" smtClean="0">
                        <a:solidFill>
                          <a:schemeClr val="tx1"/>
                        </a:solidFill>
                        <a:latin typeface="Cambria Math" panose="02040503050406030204" pitchFamily="18" charset="0"/>
                      </a:rPr>
                      <m:t>𝜽</m:t>
                    </m:r>
                    <m:r>
                      <a:rPr lang="de-DE" b="1" i="1" baseline="-25000" smtClean="0">
                        <a:solidFill>
                          <a:schemeClr val="tx1"/>
                        </a:solidFill>
                        <a:latin typeface="Cambria Math" panose="02040503050406030204" pitchFamily="18" charset="0"/>
                      </a:rPr>
                      <m:t>𝒎</m:t>
                    </m:r>
                  </m:oMath>
                </a14:m>
                <a:endParaRPr lang="de-DE" b="1" baseline="-25000" dirty="0">
                  <a:solidFill>
                    <a:schemeClr val="tx1"/>
                  </a:solidFill>
                  <a:latin typeface="Arial" panose="020B0604020202020204" pitchFamily="34" charset="0"/>
                  <a:cs typeface="Arial" panose="020B0604020202020204" pitchFamily="34" charset="0"/>
                </a:endParaRPr>
              </a:p>
              <a:p>
                <a:endParaRPr lang="de-DE" sz="1600" b="0" baseline="-25000" dirty="0">
                  <a:solidFill>
                    <a:schemeClr val="tx1"/>
                  </a:solidFill>
                  <a:latin typeface="Arial" panose="020B0604020202020204" pitchFamily="34" charset="0"/>
                  <a:cs typeface="Arial" panose="020B0604020202020204" pitchFamily="34" charset="0"/>
                </a:endParaRPr>
              </a:p>
            </p:txBody>
          </p:sp>
        </mc:Choice>
        <mc:Fallback xmlns="">
          <p:sp>
            <p:nvSpPr>
              <p:cNvPr id="31" name="Rechteck 30">
                <a:extLst>
                  <a:ext uri="{FF2B5EF4-FFF2-40B4-BE49-F238E27FC236}">
                    <a16:creationId xmlns:a16="http://schemas.microsoft.com/office/drawing/2014/main" id="{83C7C0FA-DDD2-4AF4-A1A9-3D8113F98945}"/>
                  </a:ext>
                </a:extLst>
              </p:cNvPr>
              <p:cNvSpPr>
                <a:spLocks noRot="1" noChangeAspect="1" noMove="1" noResize="1" noEditPoints="1" noAdjustHandles="1" noChangeArrowheads="1" noChangeShapeType="1" noTextEdit="1"/>
              </p:cNvSpPr>
              <p:nvPr/>
            </p:nvSpPr>
            <p:spPr>
              <a:xfrm>
                <a:off x="3185023" y="1734497"/>
                <a:ext cx="2739703" cy="1549142"/>
              </a:xfrm>
              <a:prstGeom prst="rect">
                <a:avLst/>
              </a:prstGeom>
              <a:blipFill>
                <a:blip r:embed="rId7"/>
                <a:stretch>
                  <a:fillRect l="-1778" t="-2362"/>
                </a:stretch>
              </a:blipFill>
            </p:spPr>
            <p:txBody>
              <a:bodyPr/>
              <a:lstStyle/>
              <a:p>
                <a:r>
                  <a:rPr lang="de-DE">
                    <a:noFill/>
                  </a:rPr>
                  <a:t> </a:t>
                </a:r>
              </a:p>
            </p:txBody>
          </p:sp>
        </mc:Fallback>
      </mc:AlternateContent>
      <p:sp>
        <p:nvSpPr>
          <p:cNvPr id="32" name="Runde Klammer links/rechts 31">
            <a:extLst>
              <a:ext uri="{FF2B5EF4-FFF2-40B4-BE49-F238E27FC236}">
                <a16:creationId xmlns:a16="http://schemas.microsoft.com/office/drawing/2014/main" id="{637D641A-3122-47D4-8991-B8BC252D3DDB}"/>
              </a:ext>
            </a:extLst>
          </p:cNvPr>
          <p:cNvSpPr/>
          <p:nvPr/>
        </p:nvSpPr>
        <p:spPr>
          <a:xfrm>
            <a:off x="4966752" y="1734496"/>
            <a:ext cx="484144" cy="1380887"/>
          </a:xfrm>
          <a:prstGeom prst="bracketPair">
            <a:avLst/>
          </a:prstGeom>
          <a:ln w="12700">
            <a:solidFill>
              <a:srgbClr val="1160AC"/>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mc:AlternateContent xmlns:mc="http://schemas.openxmlformats.org/markup-compatibility/2006" xmlns:a14="http://schemas.microsoft.com/office/drawing/2010/main">
        <mc:Choice Requires="a14">
          <p:sp>
            <p:nvSpPr>
              <p:cNvPr id="9" name="Rechteck 8">
                <a:extLst>
                  <a:ext uri="{FF2B5EF4-FFF2-40B4-BE49-F238E27FC236}">
                    <a16:creationId xmlns:a16="http://schemas.microsoft.com/office/drawing/2014/main" id="{2EF6E0DA-624F-41AE-920F-27151251F3AC}"/>
                  </a:ext>
                </a:extLst>
              </p:cNvPr>
              <p:cNvSpPr/>
              <p:nvPr/>
            </p:nvSpPr>
            <p:spPr>
              <a:xfrm>
                <a:off x="5271465" y="1251526"/>
                <a:ext cx="49084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l-GR" sz="2800" b="1" i="1" smtClean="0">
                          <a:solidFill>
                            <a:srgbClr val="1160AC"/>
                          </a:solidFill>
                          <a:latin typeface="Cambria Math" panose="02040503050406030204" pitchFamily="18" charset="0"/>
                        </a:rPr>
                        <m:t>𝜽</m:t>
                      </m:r>
                    </m:oMath>
                  </m:oMathPara>
                </a14:m>
                <a:endParaRPr lang="de-DE" sz="2800" b="1" dirty="0">
                  <a:solidFill>
                    <a:srgbClr val="1160AC"/>
                  </a:solidFill>
                </a:endParaRPr>
              </a:p>
            </p:txBody>
          </p:sp>
        </mc:Choice>
        <mc:Fallback xmlns="">
          <p:sp>
            <p:nvSpPr>
              <p:cNvPr id="9" name="Rechteck 8">
                <a:extLst>
                  <a:ext uri="{FF2B5EF4-FFF2-40B4-BE49-F238E27FC236}">
                    <a16:creationId xmlns:a16="http://schemas.microsoft.com/office/drawing/2014/main" id="{2EF6E0DA-624F-41AE-920F-27151251F3AC}"/>
                  </a:ext>
                </a:extLst>
              </p:cNvPr>
              <p:cNvSpPr>
                <a:spLocks noRot="1" noChangeAspect="1" noMove="1" noResize="1" noEditPoints="1" noAdjustHandles="1" noChangeArrowheads="1" noChangeShapeType="1" noTextEdit="1"/>
              </p:cNvSpPr>
              <p:nvPr/>
            </p:nvSpPr>
            <p:spPr>
              <a:xfrm>
                <a:off x="5271465" y="1251526"/>
                <a:ext cx="490840" cy="523220"/>
              </a:xfrm>
              <a:prstGeom prst="rect">
                <a:avLst/>
              </a:prstGeom>
              <a:blipFill>
                <a:blip r:embed="rId8"/>
                <a:stretch>
                  <a:fillRect/>
                </a:stretch>
              </a:blipFill>
            </p:spPr>
            <p:txBody>
              <a:bodyPr/>
              <a:lstStyle/>
              <a:p>
                <a:r>
                  <a:rPr lang="de-DE">
                    <a:noFill/>
                  </a:rPr>
                  <a:t> </a:t>
                </a:r>
              </a:p>
            </p:txBody>
          </p:sp>
        </mc:Fallback>
      </mc:AlternateContent>
      <p:pic>
        <p:nvPicPr>
          <p:cNvPr id="10" name="Grafik 9">
            <a:extLst>
              <a:ext uri="{FF2B5EF4-FFF2-40B4-BE49-F238E27FC236}">
                <a16:creationId xmlns:a16="http://schemas.microsoft.com/office/drawing/2014/main" id="{E2CFA52A-B5D7-470F-BB31-50E78848F332}"/>
              </a:ext>
            </a:extLst>
          </p:cNvPr>
          <p:cNvPicPr>
            <a:picLocks noChangeAspect="1"/>
          </p:cNvPicPr>
          <p:nvPr/>
        </p:nvPicPr>
        <p:blipFill rotWithShape="1">
          <a:blip r:embed="rId9"/>
          <a:srcRect l="30230" r="27088"/>
          <a:stretch/>
        </p:blipFill>
        <p:spPr>
          <a:xfrm>
            <a:off x="6278717" y="3660841"/>
            <a:ext cx="1605364" cy="1764679"/>
          </a:xfrm>
          <a:prstGeom prst="rect">
            <a:avLst/>
          </a:prstGeom>
        </p:spPr>
      </p:pic>
      <p:sp>
        <p:nvSpPr>
          <p:cNvPr id="25" name="Pfeil: nach rechts 24">
            <a:extLst>
              <a:ext uri="{FF2B5EF4-FFF2-40B4-BE49-F238E27FC236}">
                <a16:creationId xmlns:a16="http://schemas.microsoft.com/office/drawing/2014/main" id="{1662D6CB-47B2-4495-A13F-12827C582A59}"/>
              </a:ext>
            </a:extLst>
          </p:cNvPr>
          <p:cNvSpPr/>
          <p:nvPr/>
        </p:nvSpPr>
        <p:spPr>
          <a:xfrm>
            <a:off x="5684288" y="4280899"/>
            <a:ext cx="712752" cy="487288"/>
          </a:xfrm>
          <a:prstGeom prst="rightArrow">
            <a:avLst>
              <a:gd name="adj1" fmla="val 50000"/>
              <a:gd name="adj2" fmla="val 60144"/>
            </a:avLst>
          </a:prstGeom>
          <a:solidFill>
            <a:schemeClr val="bg1">
              <a:lumMod val="85000"/>
            </a:schemeClr>
          </a:solidFill>
          <a:ln>
            <a:solidFill>
              <a:srgbClr val="1160AC"/>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28" name="Pfeil: nach rechts 27">
            <a:extLst>
              <a:ext uri="{FF2B5EF4-FFF2-40B4-BE49-F238E27FC236}">
                <a16:creationId xmlns:a16="http://schemas.microsoft.com/office/drawing/2014/main" id="{19329A38-BE73-4388-B390-584A594BA1B6}"/>
              </a:ext>
            </a:extLst>
          </p:cNvPr>
          <p:cNvSpPr/>
          <p:nvPr/>
        </p:nvSpPr>
        <p:spPr>
          <a:xfrm>
            <a:off x="7587830" y="4280899"/>
            <a:ext cx="712752" cy="487288"/>
          </a:xfrm>
          <a:prstGeom prst="rightArrow">
            <a:avLst>
              <a:gd name="adj1" fmla="val 50000"/>
              <a:gd name="adj2" fmla="val 60144"/>
            </a:avLst>
          </a:prstGeom>
          <a:solidFill>
            <a:schemeClr val="bg1">
              <a:lumMod val="85000"/>
            </a:schemeClr>
          </a:solidFill>
          <a:ln>
            <a:solidFill>
              <a:srgbClr val="1160AC"/>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33" name="Pfeil: nach rechts 32">
            <a:extLst>
              <a:ext uri="{FF2B5EF4-FFF2-40B4-BE49-F238E27FC236}">
                <a16:creationId xmlns:a16="http://schemas.microsoft.com/office/drawing/2014/main" id="{BBC37108-F017-4B2D-B3A9-174AEC11646D}"/>
              </a:ext>
            </a:extLst>
          </p:cNvPr>
          <p:cNvSpPr/>
          <p:nvPr/>
        </p:nvSpPr>
        <p:spPr>
          <a:xfrm rot="2793254">
            <a:off x="5505080" y="2756266"/>
            <a:ext cx="1285288" cy="320612"/>
          </a:xfrm>
          <a:prstGeom prst="rightArrow">
            <a:avLst>
              <a:gd name="adj1" fmla="val 50000"/>
              <a:gd name="adj2" fmla="val 60144"/>
            </a:avLst>
          </a:prstGeom>
          <a:solidFill>
            <a:schemeClr val="bg1">
              <a:lumMod val="85000"/>
            </a:schemeClr>
          </a:solidFill>
          <a:ln>
            <a:solidFill>
              <a:srgbClr val="1160AC"/>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mc:AlternateContent xmlns:mc="http://schemas.openxmlformats.org/markup-compatibility/2006" xmlns:a14="http://schemas.microsoft.com/office/drawing/2010/main">
        <mc:Choice Requires="a14">
          <p:sp>
            <p:nvSpPr>
              <p:cNvPr id="11" name="Rechteck 10">
                <a:extLst>
                  <a:ext uri="{FF2B5EF4-FFF2-40B4-BE49-F238E27FC236}">
                    <a16:creationId xmlns:a16="http://schemas.microsoft.com/office/drawing/2014/main" id="{F160FEA1-F778-46BB-86C5-4AE2756D0F4F}"/>
                  </a:ext>
                </a:extLst>
              </p:cNvPr>
              <p:cNvSpPr/>
              <p:nvPr/>
            </p:nvSpPr>
            <p:spPr>
              <a:xfrm>
                <a:off x="272923" y="3863376"/>
                <a:ext cx="546945" cy="1631216"/>
              </a:xfrm>
              <a:prstGeom prst="rect">
                <a:avLst/>
              </a:prstGeom>
            </p:spPr>
            <p:txBody>
              <a:bodyPr wrap="none">
                <a:spAutoFit/>
              </a:bodyPr>
              <a:lstStyle/>
              <a:p>
                <a:pPr>
                  <a:lnSpc>
                    <a:spcPts val="2400"/>
                  </a:lnSpc>
                  <a:spcBef>
                    <a:spcPts val="200"/>
                  </a:spcBef>
                </a:pPr>
                <a14:m>
                  <m:oMathPara xmlns:m="http://schemas.openxmlformats.org/officeDocument/2006/math">
                    <m:oMathParaPr>
                      <m:jc m:val="centerGroup"/>
                    </m:oMathParaPr>
                    <m:oMath xmlns:m="http://schemas.openxmlformats.org/officeDocument/2006/math">
                      <m:r>
                        <a:rPr lang="de-DE" sz="2400" b="1" i="1" kern="1600" smtClean="0">
                          <a:latin typeface="Cambria Math" panose="02040503050406030204" pitchFamily="18" charset="0"/>
                          <a:cs typeface="Courier New" panose="02070309020205020404" pitchFamily="49" charset="0"/>
                        </a:rPr>
                        <m:t>𝒙</m:t>
                      </m:r>
                    </m:oMath>
                  </m:oMathPara>
                </a14:m>
                <a:endParaRPr lang="de-DE" sz="2400" b="1" i="1" kern="1600" dirty="0">
                  <a:latin typeface="Cambria Math" panose="02040503050406030204" pitchFamily="18" charset="0"/>
                  <a:cs typeface="Courier New" panose="02070309020205020404" pitchFamily="49" charset="0"/>
                </a:endParaRPr>
              </a:p>
              <a:p>
                <a:pPr>
                  <a:lnSpc>
                    <a:spcPts val="2400"/>
                  </a:lnSpc>
                  <a:spcBef>
                    <a:spcPts val="200"/>
                  </a:spcBef>
                </a:pPr>
                <a14:m>
                  <m:oMathPara xmlns:m="http://schemas.openxmlformats.org/officeDocument/2006/math">
                    <m:oMathParaPr>
                      <m:jc m:val="centerGroup"/>
                    </m:oMathParaPr>
                    <m:oMath xmlns:m="http://schemas.openxmlformats.org/officeDocument/2006/math">
                      <m:r>
                        <a:rPr lang="de-DE" sz="2400" b="1" i="1" kern="1600">
                          <a:latin typeface="Cambria Math" panose="02040503050406030204" pitchFamily="18" charset="0"/>
                          <a:cs typeface="Courier New" panose="02070309020205020404" pitchFamily="49" charset="0"/>
                        </a:rPr>
                        <m:t>𝒙</m:t>
                      </m:r>
                    </m:oMath>
                  </m:oMathPara>
                </a14:m>
                <a:endParaRPr lang="de-DE" sz="2400" b="1" kern="1600" dirty="0">
                  <a:latin typeface="Courier New" panose="02070309020205020404" pitchFamily="49" charset="0"/>
                  <a:cs typeface="Courier New" panose="02070309020205020404" pitchFamily="49" charset="0"/>
                </a:endParaRPr>
              </a:p>
              <a:p>
                <a:pPr>
                  <a:lnSpc>
                    <a:spcPts val="2400"/>
                  </a:lnSpc>
                  <a:spcBef>
                    <a:spcPts val="200"/>
                  </a:spcBef>
                </a:pPr>
                <a14:m>
                  <m:oMathPara xmlns:m="http://schemas.openxmlformats.org/officeDocument/2006/math">
                    <m:oMathParaPr>
                      <m:jc m:val="centerGroup"/>
                    </m:oMathParaPr>
                    <m:oMath xmlns:m="http://schemas.openxmlformats.org/officeDocument/2006/math">
                      <m:r>
                        <a:rPr lang="de-DE" sz="2400" b="1" i="1" kern="1600">
                          <a:latin typeface="Cambria Math" panose="02040503050406030204" pitchFamily="18" charset="0"/>
                          <a:cs typeface="Courier New" panose="02070309020205020404" pitchFamily="49" charset="0"/>
                        </a:rPr>
                        <m:t>𝒙</m:t>
                      </m:r>
                    </m:oMath>
                  </m:oMathPara>
                </a14:m>
                <a:endParaRPr lang="de-DE" sz="2400" b="1" kern="1600" dirty="0">
                  <a:latin typeface="Courier New" panose="02070309020205020404" pitchFamily="49" charset="0"/>
                  <a:cs typeface="Courier New" panose="02070309020205020404" pitchFamily="49" charset="0"/>
                </a:endParaRPr>
              </a:p>
              <a:p>
                <a:pPr>
                  <a:lnSpc>
                    <a:spcPts val="2400"/>
                  </a:lnSpc>
                  <a:spcBef>
                    <a:spcPts val="200"/>
                  </a:spcBef>
                </a:pPr>
                <a14:m>
                  <m:oMathPara xmlns:m="http://schemas.openxmlformats.org/officeDocument/2006/math">
                    <m:oMathParaPr>
                      <m:jc m:val="centerGroup"/>
                    </m:oMathParaPr>
                    <m:oMath xmlns:m="http://schemas.openxmlformats.org/officeDocument/2006/math">
                      <m:r>
                        <a:rPr lang="de-DE" sz="2400" b="1" i="1" kern="1600" smtClean="0">
                          <a:latin typeface="Cambria Math" panose="02040503050406030204" pitchFamily="18" charset="0"/>
                          <a:cs typeface="Courier New" panose="02070309020205020404" pitchFamily="49" charset="0"/>
                        </a:rPr>
                        <m:t>𝒙</m:t>
                      </m:r>
                    </m:oMath>
                  </m:oMathPara>
                </a14:m>
                <a:endParaRPr lang="de-DE" sz="2400" b="1" i="1" kern="1600" dirty="0">
                  <a:latin typeface="Cambria Math" panose="02040503050406030204" pitchFamily="18" charset="0"/>
                  <a:cs typeface="Courier New" panose="02070309020205020404" pitchFamily="49" charset="0"/>
                </a:endParaRPr>
              </a:p>
              <a:p>
                <a:pPr>
                  <a:lnSpc>
                    <a:spcPts val="2400"/>
                  </a:lnSpc>
                  <a:spcBef>
                    <a:spcPts val="200"/>
                  </a:spcBef>
                </a:pPr>
                <a14:m>
                  <m:oMathPara xmlns:m="http://schemas.openxmlformats.org/officeDocument/2006/math">
                    <m:oMathParaPr>
                      <m:jc m:val="centerGroup"/>
                    </m:oMathParaPr>
                    <m:oMath xmlns:m="http://schemas.openxmlformats.org/officeDocument/2006/math">
                      <m:r>
                        <a:rPr lang="de-DE" sz="2400" b="1" i="1" kern="1600">
                          <a:latin typeface="Cambria Math" panose="02040503050406030204" pitchFamily="18" charset="0"/>
                          <a:cs typeface="Courier New" panose="02070309020205020404" pitchFamily="49" charset="0"/>
                        </a:rPr>
                        <m:t>𝒙</m:t>
                      </m:r>
                    </m:oMath>
                  </m:oMathPara>
                </a14:m>
                <a:endParaRPr lang="de-DE" sz="2400" b="1" kern="1600" dirty="0">
                  <a:latin typeface="Courier New" panose="02070309020205020404" pitchFamily="49" charset="0"/>
                  <a:cs typeface="Courier New" panose="02070309020205020404" pitchFamily="49" charset="0"/>
                </a:endParaRPr>
              </a:p>
            </p:txBody>
          </p:sp>
        </mc:Choice>
        <mc:Fallback xmlns="">
          <p:sp>
            <p:nvSpPr>
              <p:cNvPr id="11" name="Rechteck 10">
                <a:extLst>
                  <a:ext uri="{FF2B5EF4-FFF2-40B4-BE49-F238E27FC236}">
                    <a16:creationId xmlns:a16="http://schemas.microsoft.com/office/drawing/2014/main" id="{F160FEA1-F778-46BB-86C5-4AE2756D0F4F}"/>
                  </a:ext>
                </a:extLst>
              </p:cNvPr>
              <p:cNvSpPr>
                <a:spLocks noRot="1" noChangeAspect="1" noMove="1" noResize="1" noEditPoints="1" noAdjustHandles="1" noChangeArrowheads="1" noChangeShapeType="1" noTextEdit="1"/>
              </p:cNvSpPr>
              <p:nvPr/>
            </p:nvSpPr>
            <p:spPr>
              <a:xfrm>
                <a:off x="272923" y="3863376"/>
                <a:ext cx="546945" cy="1631216"/>
              </a:xfrm>
              <a:prstGeom prst="rect">
                <a:avLst/>
              </a:prstGeom>
              <a:blipFill>
                <a:blip r:embed="rId10"/>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14904485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D84BA32C-89A9-468D-977F-E7940DC5CC90}"/>
              </a:ext>
            </a:extLst>
          </p:cNvPr>
          <p:cNvSpPr/>
          <p:nvPr/>
        </p:nvSpPr>
        <p:spPr>
          <a:xfrm>
            <a:off x="0" y="0"/>
            <a:ext cx="12192000" cy="628003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pic>
        <p:nvPicPr>
          <p:cNvPr id="2" name="Grafik 1">
            <a:extLst>
              <a:ext uri="{FF2B5EF4-FFF2-40B4-BE49-F238E27FC236}">
                <a16:creationId xmlns:a16="http://schemas.microsoft.com/office/drawing/2014/main" id="{7AE24B52-7D9F-4A43-8B0C-F85EACC1ABDF}"/>
              </a:ext>
            </a:extLst>
          </p:cNvPr>
          <p:cNvPicPr>
            <a:picLocks noChangeAspect="1"/>
          </p:cNvPicPr>
          <p:nvPr/>
        </p:nvPicPr>
        <p:blipFill rotWithShape="1">
          <a:blip r:embed="rId3"/>
          <a:srcRect b="20896"/>
          <a:stretch/>
        </p:blipFill>
        <p:spPr>
          <a:xfrm>
            <a:off x="0" y="16451"/>
            <a:ext cx="9740404" cy="6237700"/>
          </a:xfrm>
          <a:prstGeom prst="rect">
            <a:avLst/>
          </a:prstGeom>
        </p:spPr>
      </p:pic>
      <p:sp>
        <p:nvSpPr>
          <p:cNvPr id="3" name="Rechteck 2">
            <a:extLst>
              <a:ext uri="{FF2B5EF4-FFF2-40B4-BE49-F238E27FC236}">
                <a16:creationId xmlns:a16="http://schemas.microsoft.com/office/drawing/2014/main" id="{502795AF-6616-4B61-ABDB-9A5575049649}"/>
              </a:ext>
            </a:extLst>
          </p:cNvPr>
          <p:cNvSpPr/>
          <p:nvPr/>
        </p:nvSpPr>
        <p:spPr>
          <a:xfrm>
            <a:off x="9182281" y="741053"/>
            <a:ext cx="1672253" cy="2062103"/>
          </a:xfrm>
          <a:prstGeom prst="rect">
            <a:avLst/>
          </a:prstGeom>
        </p:spPr>
        <p:txBody>
          <a:bodyPr wrap="none">
            <a:spAutoFit/>
          </a:bodyPr>
          <a:lstStyle/>
          <a:p>
            <a:r>
              <a:rPr lang="de-DE" sz="3200" b="1" dirty="0" err="1">
                <a:solidFill>
                  <a:schemeClr val="bg1"/>
                </a:solidFill>
                <a:latin typeface="Bahnschrift SemiBold SemiConden" panose="020B0502040204020203" pitchFamily="34" charset="0"/>
                <a:cs typeface="Arial" panose="020B0604020202020204" pitchFamily="34" charset="0"/>
              </a:rPr>
              <a:t>Machine</a:t>
            </a:r>
            <a:endParaRPr lang="de-DE" sz="3200" b="1" dirty="0">
              <a:solidFill>
                <a:schemeClr val="bg1"/>
              </a:solidFill>
              <a:latin typeface="Bahnschrift SemiBold SemiConden" panose="020B0502040204020203" pitchFamily="34" charset="0"/>
              <a:cs typeface="Arial" panose="020B0604020202020204" pitchFamily="34" charset="0"/>
            </a:endParaRPr>
          </a:p>
          <a:p>
            <a:r>
              <a:rPr lang="de-DE" sz="3200" b="1" dirty="0">
                <a:solidFill>
                  <a:schemeClr val="bg1"/>
                </a:solidFill>
                <a:latin typeface="Bahnschrift SemiBold SemiConden" panose="020B0502040204020203" pitchFamily="34" charset="0"/>
                <a:cs typeface="Arial" panose="020B0604020202020204" pitchFamily="34" charset="0"/>
              </a:rPr>
              <a:t>Learning</a:t>
            </a:r>
          </a:p>
          <a:p>
            <a:r>
              <a:rPr lang="de-DE" sz="3200" b="1" dirty="0">
                <a:solidFill>
                  <a:schemeClr val="bg1"/>
                </a:solidFill>
                <a:latin typeface="Bahnschrift SemiBold SemiConden" panose="020B0502040204020203" pitchFamily="34" charset="0"/>
                <a:cs typeface="Arial" panose="020B0604020202020204" pitchFamily="34" charset="0"/>
              </a:rPr>
              <a:t>Zum</a:t>
            </a:r>
          </a:p>
          <a:p>
            <a:r>
              <a:rPr lang="de-DE" sz="3200" b="1" dirty="0">
                <a:solidFill>
                  <a:schemeClr val="bg1"/>
                </a:solidFill>
                <a:latin typeface="Bahnschrift SemiBold SemiConden" panose="020B0502040204020203" pitchFamily="34" charset="0"/>
                <a:cs typeface="Arial" panose="020B0604020202020204" pitchFamily="34" charset="0"/>
              </a:rPr>
              <a:t>Anfassen</a:t>
            </a:r>
          </a:p>
        </p:txBody>
      </p:sp>
      <p:sp>
        <p:nvSpPr>
          <p:cNvPr id="4" name="Titel 3">
            <a:extLst>
              <a:ext uri="{FF2B5EF4-FFF2-40B4-BE49-F238E27FC236}">
                <a16:creationId xmlns:a16="http://schemas.microsoft.com/office/drawing/2014/main" id="{15C19F66-0B51-42DD-AC53-EF2F63E38DF3}"/>
              </a:ext>
            </a:extLst>
          </p:cNvPr>
          <p:cNvSpPr>
            <a:spLocks noGrp="1"/>
          </p:cNvSpPr>
          <p:nvPr>
            <p:ph type="title"/>
          </p:nvPr>
        </p:nvSpPr>
        <p:spPr>
          <a:xfrm>
            <a:off x="483658" y="1070630"/>
            <a:ext cx="11224684" cy="701474"/>
          </a:xfrm>
        </p:spPr>
        <p:txBody>
          <a:bodyPr/>
          <a:lstStyle/>
          <a:p>
            <a:r>
              <a:rPr lang="de-DE" sz="3200" i="1" dirty="0">
                <a:solidFill>
                  <a:schemeClr val="bg1"/>
                </a:solidFill>
                <a:latin typeface="Candara Light" panose="020E0502030303020204" pitchFamily="34" charset="0"/>
              </a:rPr>
              <a:t>Ready to </a:t>
            </a:r>
            <a:r>
              <a:rPr lang="de-DE" sz="3200" i="1" dirty="0" err="1">
                <a:solidFill>
                  <a:schemeClr val="bg1"/>
                </a:solidFill>
                <a:latin typeface="Candara Light" panose="020E0502030303020204" pitchFamily="34" charset="0"/>
              </a:rPr>
              <a:t>get</a:t>
            </a:r>
            <a:r>
              <a:rPr lang="de-DE" sz="3200" i="1" dirty="0">
                <a:solidFill>
                  <a:schemeClr val="bg1"/>
                </a:solidFill>
                <a:latin typeface="Candara Light" panose="020E0502030303020204" pitchFamily="34" charset="0"/>
              </a:rPr>
              <a:t> </a:t>
            </a:r>
            <a:r>
              <a:rPr lang="de-DE" sz="3200" i="1" dirty="0" err="1">
                <a:solidFill>
                  <a:schemeClr val="bg1"/>
                </a:solidFill>
                <a:latin typeface="Candara Light" panose="020E0502030303020204" pitchFamily="34" charset="0"/>
              </a:rPr>
              <a:t>your</a:t>
            </a:r>
            <a:r>
              <a:rPr lang="de-DE" sz="3200" i="1" dirty="0">
                <a:solidFill>
                  <a:schemeClr val="bg1"/>
                </a:solidFill>
                <a:latin typeface="Candara Light" panose="020E0502030303020204" pitchFamily="34" charset="0"/>
              </a:rPr>
              <a:t> </a:t>
            </a:r>
            <a:r>
              <a:rPr lang="de-DE" sz="3200" i="1" dirty="0" err="1">
                <a:solidFill>
                  <a:schemeClr val="bg1"/>
                </a:solidFill>
                <a:latin typeface="Candara Light" panose="020E0502030303020204" pitchFamily="34" charset="0"/>
              </a:rPr>
              <a:t>hands</a:t>
            </a:r>
            <a:r>
              <a:rPr lang="de-DE" sz="3200" i="1" dirty="0">
                <a:solidFill>
                  <a:schemeClr val="bg1"/>
                </a:solidFill>
                <a:latin typeface="Candara Light" panose="020E0502030303020204" pitchFamily="34" charset="0"/>
              </a:rPr>
              <a:t> </a:t>
            </a:r>
            <a:r>
              <a:rPr lang="de-DE" sz="3200" i="1" dirty="0" err="1">
                <a:solidFill>
                  <a:schemeClr val="bg1"/>
                </a:solidFill>
                <a:latin typeface="Candara Light" panose="020E0502030303020204" pitchFamily="34" charset="0"/>
              </a:rPr>
              <a:t>dirty</a:t>
            </a:r>
            <a:r>
              <a:rPr lang="de-DE" sz="3200" i="1" dirty="0">
                <a:solidFill>
                  <a:schemeClr val="bg1"/>
                </a:solidFill>
                <a:latin typeface="Candara Light" panose="020E0502030303020204" pitchFamily="34" charset="0"/>
              </a:rPr>
              <a:t>?</a:t>
            </a:r>
          </a:p>
        </p:txBody>
      </p:sp>
    </p:spTree>
    <p:extLst>
      <p:ext uri="{BB962C8B-B14F-4D97-AF65-F5344CB8AC3E}">
        <p14:creationId xmlns:p14="http://schemas.microsoft.com/office/powerpoint/2010/main" val="2358054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10EF06CD-5BAA-43DE-99F8-D8B81972C60D}"/>
              </a:ext>
            </a:extLst>
          </p:cNvPr>
          <p:cNvPicPr>
            <a:picLocks noChangeAspect="1"/>
          </p:cNvPicPr>
          <p:nvPr/>
        </p:nvPicPr>
        <p:blipFill rotWithShape="1">
          <a:blip r:embed="rId3"/>
          <a:srcRect b="9284"/>
          <a:stretch/>
        </p:blipFill>
        <p:spPr>
          <a:xfrm>
            <a:off x="629062" y="77638"/>
            <a:ext cx="10933876" cy="5581290"/>
          </a:xfrm>
          <a:prstGeom prst="rect">
            <a:avLst/>
          </a:prstGeom>
        </p:spPr>
      </p:pic>
    </p:spTree>
    <p:extLst>
      <p:ext uri="{BB962C8B-B14F-4D97-AF65-F5344CB8AC3E}">
        <p14:creationId xmlns:p14="http://schemas.microsoft.com/office/powerpoint/2010/main" val="22416627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5C19F66-0B51-42DD-AC53-EF2F63E38DF3}"/>
              </a:ext>
            </a:extLst>
          </p:cNvPr>
          <p:cNvSpPr>
            <a:spLocks noGrp="1"/>
          </p:cNvSpPr>
          <p:nvPr>
            <p:ph type="title"/>
          </p:nvPr>
        </p:nvSpPr>
        <p:spPr>
          <a:xfrm>
            <a:off x="488947" y="347184"/>
            <a:ext cx="10958306" cy="701474"/>
          </a:xfrm>
        </p:spPr>
        <p:txBody>
          <a:bodyPr/>
          <a:lstStyle/>
          <a:p>
            <a:r>
              <a:rPr lang="de-DE" dirty="0"/>
              <a:t>Grundsätzlich steht bei BMW auch das Tool KNIME zur Verfügung</a:t>
            </a:r>
          </a:p>
        </p:txBody>
      </p:sp>
      <p:pic>
        <p:nvPicPr>
          <p:cNvPr id="7" name="Grafik 6">
            <a:extLst>
              <a:ext uri="{FF2B5EF4-FFF2-40B4-BE49-F238E27FC236}">
                <a16:creationId xmlns:a16="http://schemas.microsoft.com/office/drawing/2014/main" id="{CBAC8225-84F9-434E-B7CF-E403AD6770D5}"/>
              </a:ext>
            </a:extLst>
          </p:cNvPr>
          <p:cNvPicPr>
            <a:picLocks noChangeAspect="1"/>
          </p:cNvPicPr>
          <p:nvPr/>
        </p:nvPicPr>
        <p:blipFill>
          <a:blip r:embed="rId3"/>
          <a:stretch>
            <a:fillRect/>
          </a:stretch>
        </p:blipFill>
        <p:spPr>
          <a:xfrm>
            <a:off x="3825095" y="1048658"/>
            <a:ext cx="7527266" cy="5018177"/>
          </a:xfrm>
          <a:prstGeom prst="rect">
            <a:avLst/>
          </a:prstGeom>
        </p:spPr>
      </p:pic>
      <p:pic>
        <p:nvPicPr>
          <p:cNvPr id="8" name="Grafik 7">
            <a:extLst>
              <a:ext uri="{FF2B5EF4-FFF2-40B4-BE49-F238E27FC236}">
                <a16:creationId xmlns:a16="http://schemas.microsoft.com/office/drawing/2014/main" id="{0CE806B7-3839-4751-883C-853A60A970DF}"/>
              </a:ext>
            </a:extLst>
          </p:cNvPr>
          <p:cNvPicPr>
            <a:picLocks noChangeAspect="1"/>
          </p:cNvPicPr>
          <p:nvPr/>
        </p:nvPicPr>
        <p:blipFill>
          <a:blip r:embed="rId4"/>
          <a:stretch>
            <a:fillRect/>
          </a:stretch>
        </p:blipFill>
        <p:spPr>
          <a:xfrm>
            <a:off x="515214" y="2350440"/>
            <a:ext cx="2849832" cy="2748052"/>
          </a:xfrm>
          <a:prstGeom prst="rect">
            <a:avLst/>
          </a:prstGeom>
        </p:spPr>
      </p:pic>
      <p:pic>
        <p:nvPicPr>
          <p:cNvPr id="2" name="Grafik 1">
            <a:extLst>
              <a:ext uri="{FF2B5EF4-FFF2-40B4-BE49-F238E27FC236}">
                <a16:creationId xmlns:a16="http://schemas.microsoft.com/office/drawing/2014/main" id="{3113DFC5-F919-4FD3-ADCE-14A3BD018BAB}"/>
              </a:ext>
            </a:extLst>
          </p:cNvPr>
          <p:cNvPicPr>
            <a:picLocks noChangeAspect="1"/>
          </p:cNvPicPr>
          <p:nvPr/>
        </p:nvPicPr>
        <p:blipFill>
          <a:blip r:embed="rId5"/>
          <a:stretch>
            <a:fillRect/>
          </a:stretch>
        </p:blipFill>
        <p:spPr>
          <a:xfrm>
            <a:off x="652850" y="1348993"/>
            <a:ext cx="2712196" cy="701112"/>
          </a:xfrm>
          <a:prstGeom prst="rect">
            <a:avLst/>
          </a:prstGeom>
        </p:spPr>
      </p:pic>
      <p:sp>
        <p:nvSpPr>
          <p:cNvPr id="3" name="Rechteck 2">
            <a:extLst>
              <a:ext uri="{FF2B5EF4-FFF2-40B4-BE49-F238E27FC236}">
                <a16:creationId xmlns:a16="http://schemas.microsoft.com/office/drawing/2014/main" id="{42DFBE98-5072-40D9-89CC-E61C743B2757}"/>
              </a:ext>
            </a:extLst>
          </p:cNvPr>
          <p:cNvSpPr/>
          <p:nvPr/>
        </p:nvSpPr>
        <p:spPr>
          <a:xfrm>
            <a:off x="652850" y="5697503"/>
            <a:ext cx="4227119" cy="369332"/>
          </a:xfrm>
          <a:prstGeom prst="rect">
            <a:avLst/>
          </a:prstGeom>
        </p:spPr>
        <p:txBody>
          <a:bodyPr wrap="none">
            <a:spAutoFit/>
          </a:bodyPr>
          <a:lstStyle/>
          <a:p>
            <a:r>
              <a:rPr lang="de-DE" dirty="0"/>
              <a:t>Ähnliches Tool auch über WUSS verfügbar: </a:t>
            </a:r>
          </a:p>
        </p:txBody>
      </p:sp>
      <p:pic>
        <p:nvPicPr>
          <p:cNvPr id="5" name="Grafik 4">
            <a:extLst>
              <a:ext uri="{FF2B5EF4-FFF2-40B4-BE49-F238E27FC236}">
                <a16:creationId xmlns:a16="http://schemas.microsoft.com/office/drawing/2014/main" id="{ADB7F1FD-1D5F-416D-AF4F-90AE2B273CA9}"/>
              </a:ext>
            </a:extLst>
          </p:cNvPr>
          <p:cNvPicPr>
            <a:picLocks noChangeAspect="1"/>
          </p:cNvPicPr>
          <p:nvPr/>
        </p:nvPicPr>
        <p:blipFill rotWithShape="1">
          <a:blip r:embed="rId6"/>
          <a:srcRect t="35407" b="37325"/>
          <a:stretch/>
        </p:blipFill>
        <p:spPr>
          <a:xfrm>
            <a:off x="4760883" y="5598544"/>
            <a:ext cx="2143125" cy="577969"/>
          </a:xfrm>
          <a:prstGeom prst="rect">
            <a:avLst/>
          </a:prstGeom>
        </p:spPr>
      </p:pic>
    </p:spTree>
    <p:extLst>
      <p:ext uri="{BB962C8B-B14F-4D97-AF65-F5344CB8AC3E}">
        <p14:creationId xmlns:p14="http://schemas.microsoft.com/office/powerpoint/2010/main" val="1541265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Seminararbeit SS 2019:</a:t>
            </a:r>
            <a:br>
              <a:rPr lang="de-DE" dirty="0"/>
            </a:br>
            <a:r>
              <a:rPr lang="de-DE" dirty="0"/>
              <a:t>ML Methoden zur Analyse des ‚Look-2-Book‘ Prozess</a:t>
            </a:r>
          </a:p>
        </p:txBody>
      </p:sp>
      <p:sp>
        <p:nvSpPr>
          <p:cNvPr id="4" name="Rechteck 3"/>
          <p:cNvSpPr/>
          <p:nvPr/>
        </p:nvSpPr>
        <p:spPr>
          <a:xfrm>
            <a:off x="181610" y="2628192"/>
            <a:ext cx="2088779" cy="3359150"/>
          </a:xfrm>
          <a:prstGeom prst="rect">
            <a:avLst/>
          </a:prstGeom>
          <a:solidFill>
            <a:schemeClr val="bg1"/>
          </a:solidFill>
          <a:ln w="635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hteck 4"/>
          <p:cNvSpPr/>
          <p:nvPr/>
        </p:nvSpPr>
        <p:spPr>
          <a:xfrm>
            <a:off x="2384757" y="2968313"/>
            <a:ext cx="2308393" cy="3019029"/>
          </a:xfrm>
          <a:prstGeom prst="rect">
            <a:avLst/>
          </a:prstGeom>
          <a:solidFill>
            <a:schemeClr val="bg1"/>
          </a:solidFill>
          <a:ln w="635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p:cNvSpPr/>
          <p:nvPr/>
        </p:nvSpPr>
        <p:spPr>
          <a:xfrm>
            <a:off x="4805877" y="2968313"/>
            <a:ext cx="1959970" cy="3019029"/>
          </a:xfrm>
          <a:prstGeom prst="rect">
            <a:avLst/>
          </a:prstGeom>
          <a:solidFill>
            <a:schemeClr val="bg1"/>
          </a:solidFill>
          <a:ln w="635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p:cNvSpPr/>
          <p:nvPr/>
        </p:nvSpPr>
        <p:spPr>
          <a:xfrm>
            <a:off x="6872472" y="2968313"/>
            <a:ext cx="5105344" cy="3019029"/>
          </a:xfrm>
          <a:prstGeom prst="rect">
            <a:avLst/>
          </a:prstGeom>
          <a:solidFill>
            <a:schemeClr val="bg1"/>
          </a:solidFill>
          <a:ln w="635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p:cNvPicPr>
            <a:picLocks noChangeAspect="1"/>
          </p:cNvPicPr>
          <p:nvPr/>
        </p:nvPicPr>
        <p:blipFill rotWithShape="1">
          <a:blip r:embed="rId3"/>
          <a:srcRect b="8664"/>
          <a:stretch/>
        </p:blipFill>
        <p:spPr>
          <a:xfrm>
            <a:off x="101600" y="1514160"/>
            <a:ext cx="990026" cy="1015143"/>
          </a:xfrm>
          <a:prstGeom prst="rect">
            <a:avLst/>
          </a:prstGeom>
        </p:spPr>
      </p:pic>
      <p:sp>
        <p:nvSpPr>
          <p:cNvPr id="11" name="Textfeld 10"/>
          <p:cNvSpPr txBox="1"/>
          <p:nvPr/>
        </p:nvSpPr>
        <p:spPr>
          <a:xfrm>
            <a:off x="833661" y="1987436"/>
            <a:ext cx="1090363" cy="553998"/>
          </a:xfrm>
          <a:prstGeom prst="rect">
            <a:avLst/>
          </a:prstGeom>
          <a:noFill/>
        </p:spPr>
        <p:txBody>
          <a:bodyPr wrap="none" rtlCol="0">
            <a:spAutoFit/>
          </a:bodyPr>
          <a:lstStyle/>
          <a:p>
            <a:pPr algn="r"/>
            <a:r>
              <a:rPr lang="de-DE" sz="1000" dirty="0"/>
              <a:t>ggf. Nutzung</a:t>
            </a:r>
            <a:br>
              <a:rPr lang="de-DE" sz="1000" dirty="0"/>
            </a:br>
            <a:r>
              <a:rPr lang="de-DE" sz="1000" dirty="0"/>
              <a:t>Konfigurator</a:t>
            </a:r>
            <a:br>
              <a:rPr lang="de-DE" sz="1000" dirty="0"/>
            </a:br>
            <a:r>
              <a:rPr lang="de-DE" sz="1000" dirty="0"/>
              <a:t>(BMW oder Mini)</a:t>
            </a:r>
          </a:p>
        </p:txBody>
      </p:sp>
      <p:pic>
        <p:nvPicPr>
          <p:cNvPr id="12" name="Grafik 11"/>
          <p:cNvPicPr>
            <a:picLocks noChangeAspect="1"/>
          </p:cNvPicPr>
          <p:nvPr/>
        </p:nvPicPr>
        <p:blipFill rotWithShape="1">
          <a:blip r:embed="rId4"/>
          <a:srcRect r="76568" b="73833"/>
          <a:stretch/>
        </p:blipFill>
        <p:spPr>
          <a:xfrm>
            <a:off x="213081" y="2821875"/>
            <a:ext cx="1684299" cy="1757071"/>
          </a:xfrm>
          <a:prstGeom prst="rect">
            <a:avLst/>
          </a:prstGeom>
        </p:spPr>
      </p:pic>
      <p:pic>
        <p:nvPicPr>
          <p:cNvPr id="13" name="Grafik 12"/>
          <p:cNvPicPr>
            <a:picLocks noChangeAspect="1"/>
          </p:cNvPicPr>
          <p:nvPr/>
        </p:nvPicPr>
        <p:blipFill>
          <a:blip r:embed="rId5"/>
          <a:stretch>
            <a:fillRect/>
          </a:stretch>
        </p:blipFill>
        <p:spPr>
          <a:xfrm>
            <a:off x="294949" y="2715149"/>
            <a:ext cx="649213" cy="649213"/>
          </a:xfrm>
          <a:prstGeom prst="rect">
            <a:avLst/>
          </a:prstGeom>
        </p:spPr>
      </p:pic>
      <p:sp>
        <p:nvSpPr>
          <p:cNvPr id="14" name="Textfeld 13"/>
          <p:cNvSpPr txBox="1"/>
          <p:nvPr/>
        </p:nvSpPr>
        <p:spPr>
          <a:xfrm>
            <a:off x="887087" y="2823026"/>
            <a:ext cx="922432" cy="523220"/>
          </a:xfrm>
          <a:prstGeom prst="rect">
            <a:avLst/>
          </a:prstGeom>
          <a:solidFill>
            <a:schemeClr val="bg1"/>
          </a:solidFill>
        </p:spPr>
        <p:txBody>
          <a:bodyPr wrap="none" rtlCol="0">
            <a:spAutoFit/>
          </a:bodyPr>
          <a:lstStyle/>
          <a:p>
            <a:r>
              <a:rPr lang="de-DE" sz="1400" b="1" dirty="0"/>
              <a:t>Händler</a:t>
            </a:r>
            <a:br>
              <a:rPr lang="de-DE" sz="1400" dirty="0"/>
            </a:br>
            <a:r>
              <a:rPr lang="de-DE" sz="1400" dirty="0"/>
              <a:t>     </a:t>
            </a:r>
            <a:r>
              <a:rPr lang="de-DE" sz="1200" b="1" dirty="0">
                <a:solidFill>
                  <a:srgbClr val="0070C0"/>
                </a:solidFill>
              </a:rPr>
              <a:t>Extranet</a:t>
            </a:r>
            <a:endParaRPr lang="de-DE" sz="1400" b="1" dirty="0"/>
          </a:p>
        </p:txBody>
      </p:sp>
      <p:pic>
        <p:nvPicPr>
          <p:cNvPr id="15" name="Grafik 14"/>
          <p:cNvPicPr>
            <a:picLocks noChangeAspect="1"/>
          </p:cNvPicPr>
          <p:nvPr/>
        </p:nvPicPr>
        <p:blipFill>
          <a:blip r:embed="rId5"/>
          <a:stretch>
            <a:fillRect/>
          </a:stretch>
        </p:blipFill>
        <p:spPr>
          <a:xfrm>
            <a:off x="7314145" y="3083090"/>
            <a:ext cx="429268" cy="429268"/>
          </a:xfrm>
          <a:prstGeom prst="rect">
            <a:avLst/>
          </a:prstGeom>
        </p:spPr>
      </p:pic>
      <p:sp>
        <p:nvSpPr>
          <p:cNvPr id="16" name="Rechteck 15"/>
          <p:cNvSpPr/>
          <p:nvPr/>
        </p:nvSpPr>
        <p:spPr>
          <a:xfrm>
            <a:off x="7743413" y="3051114"/>
            <a:ext cx="974690" cy="523220"/>
          </a:xfrm>
          <a:prstGeom prst="rect">
            <a:avLst/>
          </a:prstGeom>
        </p:spPr>
        <p:txBody>
          <a:bodyPr wrap="none">
            <a:spAutoFit/>
          </a:bodyPr>
          <a:lstStyle/>
          <a:p>
            <a:r>
              <a:rPr lang="de-DE" sz="1400" b="1" dirty="0"/>
              <a:t>Rating</a:t>
            </a:r>
            <a:br>
              <a:rPr lang="de-DE" sz="1400" dirty="0"/>
            </a:br>
            <a:r>
              <a:rPr lang="de-DE" sz="1400" dirty="0"/>
              <a:t>     </a:t>
            </a:r>
            <a:r>
              <a:rPr lang="de-DE" sz="1200" b="1" dirty="0">
                <a:solidFill>
                  <a:srgbClr val="0070C0"/>
                </a:solidFill>
              </a:rPr>
              <a:t>Guardian</a:t>
            </a:r>
            <a:endParaRPr lang="de-DE" b="1" dirty="0">
              <a:solidFill>
                <a:srgbClr val="0070C0"/>
              </a:solidFill>
            </a:endParaRPr>
          </a:p>
        </p:txBody>
      </p:sp>
      <p:sp>
        <p:nvSpPr>
          <p:cNvPr id="17" name="Textfeld 16"/>
          <p:cNvSpPr txBox="1"/>
          <p:nvPr/>
        </p:nvSpPr>
        <p:spPr>
          <a:xfrm>
            <a:off x="2449345" y="3586685"/>
            <a:ext cx="2210862" cy="2400657"/>
          </a:xfrm>
          <a:prstGeom prst="rect">
            <a:avLst/>
          </a:prstGeom>
          <a:noFill/>
        </p:spPr>
        <p:txBody>
          <a:bodyPr wrap="none" rtlCol="0">
            <a:spAutoFit/>
          </a:bodyPr>
          <a:lstStyle/>
          <a:p>
            <a:r>
              <a:rPr lang="de-DE" sz="1000" dirty="0"/>
              <a:t>Automatischer Check:</a:t>
            </a:r>
            <a:br>
              <a:rPr lang="de-DE" sz="1000" dirty="0"/>
            </a:br>
            <a:r>
              <a:rPr lang="de-DE" sz="1000" b="1" dirty="0">
                <a:solidFill>
                  <a:schemeClr val="tx2"/>
                </a:solidFill>
              </a:rPr>
              <a:t>Existierender Kunde?</a:t>
            </a:r>
            <a:br>
              <a:rPr lang="de-DE" sz="1000" dirty="0"/>
            </a:br>
            <a:br>
              <a:rPr lang="de-DE" sz="1000" dirty="0"/>
            </a:br>
            <a:r>
              <a:rPr lang="de-DE" sz="1000" dirty="0"/>
              <a:t>(1) Hohe Trefferwahrscheinlichkeit</a:t>
            </a:r>
            <a:br>
              <a:rPr lang="de-DE" sz="1000" dirty="0"/>
            </a:br>
            <a:r>
              <a:rPr lang="de-DE" sz="1000" dirty="0"/>
              <a:t>=&gt; Status: BESTANDSKUNDE</a:t>
            </a:r>
            <a:br>
              <a:rPr lang="de-DE" sz="1000" dirty="0"/>
            </a:br>
            <a:br>
              <a:rPr lang="de-DE" sz="1000" dirty="0"/>
            </a:br>
            <a:r>
              <a:rPr lang="de-DE" sz="1000" dirty="0"/>
              <a:t>(2) Sehr niedrige Trefferwahr-</a:t>
            </a:r>
            <a:br>
              <a:rPr lang="de-DE" sz="1000" dirty="0"/>
            </a:br>
            <a:r>
              <a:rPr lang="de-DE" sz="1000" dirty="0" err="1"/>
              <a:t>scheinlichkeit</a:t>
            </a:r>
            <a:r>
              <a:rPr lang="de-DE" sz="1000" dirty="0"/>
              <a:t> =&gt; Status: NEUER Kunde</a:t>
            </a:r>
          </a:p>
          <a:p>
            <a:br>
              <a:rPr lang="de-DE" sz="1000" dirty="0"/>
            </a:br>
            <a:r>
              <a:rPr lang="de-DE" sz="1000" dirty="0"/>
              <a:t>(3) Manuelle Aussteuerung:</a:t>
            </a:r>
            <a:br>
              <a:rPr lang="de-DE" sz="1000" dirty="0"/>
            </a:br>
            <a:r>
              <a:rPr lang="de-DE" sz="1000" dirty="0"/>
              <a:t>Check durch Sachbearbeiter</a:t>
            </a:r>
            <a:br>
              <a:rPr lang="de-DE" sz="1000" dirty="0"/>
            </a:br>
            <a:r>
              <a:rPr lang="de-DE" sz="1000" dirty="0"/>
              <a:t>=&gt; Status „Neu“ oder „Bestand“</a:t>
            </a:r>
            <a:br>
              <a:rPr lang="de-DE" sz="1000" dirty="0"/>
            </a:br>
            <a:br>
              <a:rPr lang="de-DE" sz="1000" dirty="0">
                <a:solidFill>
                  <a:schemeClr val="accent1"/>
                </a:solidFill>
              </a:rPr>
            </a:br>
            <a:r>
              <a:rPr lang="de-DE" sz="1000" b="1" dirty="0"/>
              <a:t>Ergebnis: </a:t>
            </a:r>
            <a:r>
              <a:rPr lang="de-DE" sz="1000" b="1" dirty="0">
                <a:solidFill>
                  <a:schemeClr val="accent1"/>
                </a:solidFill>
              </a:rPr>
              <a:t>NEUANLAGE bzw. Ergänzung</a:t>
            </a:r>
            <a:br>
              <a:rPr lang="de-DE" sz="1000" b="1" dirty="0">
                <a:solidFill>
                  <a:schemeClr val="accent1"/>
                </a:solidFill>
              </a:rPr>
            </a:br>
            <a:r>
              <a:rPr lang="de-DE" sz="1000" b="1" dirty="0">
                <a:solidFill>
                  <a:schemeClr val="accent1"/>
                </a:solidFill>
              </a:rPr>
              <a:t>des BESTANDSKUNDEN DATENSATZES</a:t>
            </a:r>
            <a:endParaRPr lang="de-DE" sz="1200" b="1" dirty="0">
              <a:solidFill>
                <a:schemeClr val="accent1"/>
              </a:solidFill>
            </a:endParaRPr>
          </a:p>
        </p:txBody>
      </p:sp>
      <p:pic>
        <p:nvPicPr>
          <p:cNvPr id="18" name="Grafik 17"/>
          <p:cNvPicPr>
            <a:picLocks noChangeAspect="1"/>
          </p:cNvPicPr>
          <p:nvPr/>
        </p:nvPicPr>
        <p:blipFill>
          <a:blip r:embed="rId6"/>
          <a:stretch>
            <a:fillRect/>
          </a:stretch>
        </p:blipFill>
        <p:spPr>
          <a:xfrm>
            <a:off x="5262067" y="3078836"/>
            <a:ext cx="709612" cy="209619"/>
          </a:xfrm>
          <a:prstGeom prst="rect">
            <a:avLst/>
          </a:prstGeom>
        </p:spPr>
      </p:pic>
      <p:pic>
        <p:nvPicPr>
          <p:cNvPr id="19" name="Grafik 18"/>
          <p:cNvPicPr>
            <a:picLocks noChangeAspect="1"/>
          </p:cNvPicPr>
          <p:nvPr/>
        </p:nvPicPr>
        <p:blipFill rotWithShape="1">
          <a:blip r:embed="rId7"/>
          <a:srcRect l="11737" t="27716" r="11268" b="25335"/>
          <a:stretch/>
        </p:blipFill>
        <p:spPr>
          <a:xfrm>
            <a:off x="5262067" y="3288455"/>
            <a:ext cx="1301750" cy="317500"/>
          </a:xfrm>
          <a:prstGeom prst="rect">
            <a:avLst/>
          </a:prstGeom>
        </p:spPr>
      </p:pic>
      <p:pic>
        <p:nvPicPr>
          <p:cNvPr id="20" name="Grafik 19"/>
          <p:cNvPicPr>
            <a:picLocks noChangeAspect="1"/>
          </p:cNvPicPr>
          <p:nvPr/>
        </p:nvPicPr>
        <p:blipFill>
          <a:blip r:embed="rId5"/>
          <a:stretch>
            <a:fillRect/>
          </a:stretch>
        </p:blipFill>
        <p:spPr>
          <a:xfrm>
            <a:off x="2940058" y="3102931"/>
            <a:ext cx="429268" cy="429268"/>
          </a:xfrm>
          <a:prstGeom prst="rect">
            <a:avLst/>
          </a:prstGeom>
        </p:spPr>
      </p:pic>
      <p:sp>
        <p:nvSpPr>
          <p:cNvPr id="21" name="Rechteck 20"/>
          <p:cNvSpPr/>
          <p:nvPr/>
        </p:nvSpPr>
        <p:spPr>
          <a:xfrm>
            <a:off x="3369326" y="3070955"/>
            <a:ext cx="952312" cy="523220"/>
          </a:xfrm>
          <a:prstGeom prst="rect">
            <a:avLst/>
          </a:prstGeom>
        </p:spPr>
        <p:txBody>
          <a:bodyPr wrap="none">
            <a:spAutoFit/>
          </a:bodyPr>
          <a:lstStyle/>
          <a:p>
            <a:r>
              <a:rPr lang="de-DE" sz="1400" b="1" dirty="0"/>
              <a:t>CRM</a:t>
            </a:r>
            <a:br>
              <a:rPr lang="de-DE" sz="1400" dirty="0"/>
            </a:br>
            <a:r>
              <a:rPr lang="de-DE" sz="1400" dirty="0"/>
              <a:t>     </a:t>
            </a:r>
            <a:r>
              <a:rPr lang="de-DE" sz="1200" b="1" dirty="0">
                <a:solidFill>
                  <a:srgbClr val="0070C0"/>
                </a:solidFill>
              </a:rPr>
              <a:t>Caramba</a:t>
            </a:r>
            <a:endParaRPr lang="de-DE" b="1" dirty="0">
              <a:solidFill>
                <a:srgbClr val="0070C0"/>
              </a:solidFill>
            </a:endParaRPr>
          </a:p>
        </p:txBody>
      </p:sp>
      <p:cxnSp>
        <p:nvCxnSpPr>
          <p:cNvPr id="22" name="Gerade Verbindung mit Pfeil 21"/>
          <p:cNvCxnSpPr/>
          <p:nvPr/>
        </p:nvCxnSpPr>
        <p:spPr>
          <a:xfrm>
            <a:off x="6676544" y="3317909"/>
            <a:ext cx="603535" cy="0"/>
          </a:xfrm>
          <a:prstGeom prst="straightConnector1">
            <a:avLst/>
          </a:prstGeom>
          <a:ln w="76200">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3" name="Textfeld 22"/>
          <p:cNvSpPr txBox="1"/>
          <p:nvPr/>
        </p:nvSpPr>
        <p:spPr>
          <a:xfrm>
            <a:off x="4876857" y="3638051"/>
            <a:ext cx="1662635" cy="1477328"/>
          </a:xfrm>
          <a:prstGeom prst="rect">
            <a:avLst/>
          </a:prstGeom>
          <a:noFill/>
        </p:spPr>
        <p:txBody>
          <a:bodyPr wrap="none" rtlCol="0">
            <a:spAutoFit/>
          </a:bodyPr>
          <a:lstStyle/>
          <a:p>
            <a:r>
              <a:rPr lang="de-DE" sz="1000" dirty="0"/>
              <a:t>Abfrage der Kundendaten</a:t>
            </a:r>
            <a:br>
              <a:rPr lang="de-DE" sz="1000" dirty="0"/>
            </a:br>
            <a:r>
              <a:rPr lang="de-DE" sz="1000" dirty="0"/>
              <a:t>für private (SCHUFA) oder</a:t>
            </a:r>
            <a:br>
              <a:rPr lang="de-DE" sz="1000" dirty="0"/>
            </a:br>
            <a:r>
              <a:rPr lang="de-DE" sz="1000" dirty="0"/>
              <a:t>gewerbliche Kunden (</a:t>
            </a:r>
            <a:r>
              <a:rPr lang="de-DE" sz="1000" dirty="0" err="1"/>
              <a:t>CreFo</a:t>
            </a:r>
            <a:r>
              <a:rPr lang="de-DE" sz="1000" dirty="0"/>
              <a:t>)</a:t>
            </a:r>
          </a:p>
          <a:p>
            <a:endParaRPr lang="de-DE" sz="1000" dirty="0"/>
          </a:p>
          <a:p>
            <a:r>
              <a:rPr lang="de-DE" sz="1000" b="1" dirty="0"/>
              <a:t>Ergebnis: </a:t>
            </a:r>
            <a:r>
              <a:rPr lang="de-DE" sz="1000" b="1" dirty="0">
                <a:solidFill>
                  <a:schemeClr val="accent1"/>
                </a:solidFill>
              </a:rPr>
              <a:t>Anreicherung des</a:t>
            </a:r>
            <a:br>
              <a:rPr lang="de-DE" sz="1000" b="1" dirty="0">
                <a:solidFill>
                  <a:schemeClr val="accent1"/>
                </a:solidFill>
              </a:rPr>
            </a:br>
            <a:r>
              <a:rPr lang="de-DE" sz="1000" b="1" dirty="0">
                <a:solidFill>
                  <a:schemeClr val="accent1"/>
                </a:solidFill>
              </a:rPr>
              <a:t>Datensatzes mit zahlreichen</a:t>
            </a:r>
            <a:br>
              <a:rPr lang="de-DE" sz="1000" b="1" dirty="0">
                <a:solidFill>
                  <a:schemeClr val="accent1"/>
                </a:solidFill>
              </a:rPr>
            </a:br>
            <a:r>
              <a:rPr lang="de-DE" sz="1000" b="1" dirty="0">
                <a:solidFill>
                  <a:schemeClr val="accent1"/>
                </a:solidFill>
              </a:rPr>
              <a:t>Kriterien und </a:t>
            </a:r>
            <a:r>
              <a:rPr lang="de-DE" sz="1000" b="1" dirty="0" err="1">
                <a:solidFill>
                  <a:schemeClr val="accent1"/>
                </a:solidFill>
              </a:rPr>
              <a:t>Scores</a:t>
            </a:r>
            <a:r>
              <a:rPr lang="de-DE" sz="1000" b="1" dirty="0">
                <a:solidFill>
                  <a:schemeClr val="accent1"/>
                </a:solidFill>
              </a:rPr>
              <a:t> für die</a:t>
            </a:r>
            <a:br>
              <a:rPr lang="de-DE" sz="1000" b="1" dirty="0">
                <a:solidFill>
                  <a:schemeClr val="accent1"/>
                </a:solidFill>
              </a:rPr>
            </a:br>
            <a:r>
              <a:rPr lang="de-DE" sz="1000" b="1" dirty="0">
                <a:solidFill>
                  <a:schemeClr val="accent1"/>
                </a:solidFill>
              </a:rPr>
              <a:t>weitere Bearbeitung</a:t>
            </a:r>
          </a:p>
          <a:p>
            <a:r>
              <a:rPr lang="de-DE" sz="1000" b="1" dirty="0">
                <a:solidFill>
                  <a:schemeClr val="accent1"/>
                </a:solidFill>
              </a:rPr>
              <a:t>im BMW Rating System</a:t>
            </a:r>
          </a:p>
        </p:txBody>
      </p:sp>
      <p:sp>
        <p:nvSpPr>
          <p:cNvPr id="24" name="Textfeld 23"/>
          <p:cNvSpPr txBox="1"/>
          <p:nvPr/>
        </p:nvSpPr>
        <p:spPr>
          <a:xfrm>
            <a:off x="275196" y="4356126"/>
            <a:ext cx="2004075" cy="1631216"/>
          </a:xfrm>
          <a:prstGeom prst="rect">
            <a:avLst/>
          </a:prstGeom>
          <a:noFill/>
        </p:spPr>
        <p:txBody>
          <a:bodyPr wrap="none" rtlCol="0">
            <a:spAutoFit/>
          </a:bodyPr>
          <a:lstStyle/>
          <a:p>
            <a:pPr marL="171450" indent="-171450">
              <a:buFont typeface="Arial" panose="020B0604020202020204" pitchFamily="34" charset="0"/>
              <a:buChar char="•"/>
            </a:pPr>
            <a:r>
              <a:rPr lang="de-DE" sz="1000" dirty="0"/>
              <a:t>Beratung des Kunden</a:t>
            </a:r>
            <a:br>
              <a:rPr lang="de-DE" sz="1000" dirty="0"/>
            </a:br>
            <a:endParaRPr lang="de-DE" sz="1000" dirty="0"/>
          </a:p>
          <a:p>
            <a:r>
              <a:rPr lang="de-DE" sz="1000" dirty="0"/>
              <a:t>Aufnahme &amp; Eingabe der ..</a:t>
            </a:r>
          </a:p>
          <a:p>
            <a:pPr marL="171450" indent="-171450">
              <a:buFont typeface="Arial" panose="020B0604020202020204" pitchFamily="34" charset="0"/>
              <a:buChar char="•"/>
            </a:pPr>
            <a:r>
              <a:rPr lang="de-DE" sz="1000" dirty="0"/>
              <a:t>… Kundendaten</a:t>
            </a:r>
          </a:p>
          <a:p>
            <a:pPr marL="171450" indent="-171450">
              <a:buFont typeface="Arial" panose="020B0604020202020204" pitchFamily="34" charset="0"/>
              <a:buChar char="•"/>
            </a:pPr>
            <a:r>
              <a:rPr lang="de-DE" sz="1000" dirty="0"/>
              <a:t>… Objektdaten (</a:t>
            </a:r>
            <a:r>
              <a:rPr lang="de-DE" sz="1000" dirty="0" err="1"/>
              <a:t>Fahrz</a:t>
            </a:r>
            <a:r>
              <a:rPr lang="de-DE" sz="1000" dirty="0"/>
              <a:t>. Spezi, …)</a:t>
            </a:r>
          </a:p>
          <a:p>
            <a:pPr marL="171450" indent="-171450">
              <a:buFont typeface="Arial" panose="020B0604020202020204" pitchFamily="34" charset="0"/>
              <a:buChar char="•"/>
            </a:pPr>
            <a:r>
              <a:rPr lang="de-DE" sz="1000" dirty="0"/>
              <a:t>… vertragsrelevante Daten</a:t>
            </a:r>
          </a:p>
          <a:p>
            <a:pPr marL="171450" indent="-171450">
              <a:buFont typeface="Arial" panose="020B0604020202020204" pitchFamily="34" charset="0"/>
              <a:buChar char="•"/>
            </a:pPr>
            <a:r>
              <a:rPr lang="de-DE" sz="1000" dirty="0"/>
              <a:t>… sonstige Daten</a:t>
            </a:r>
          </a:p>
          <a:p>
            <a:br>
              <a:rPr lang="de-DE" sz="1000" b="1" dirty="0"/>
            </a:br>
            <a:r>
              <a:rPr lang="de-DE" sz="1000" b="1" dirty="0"/>
              <a:t>Ergebnis: </a:t>
            </a:r>
            <a:r>
              <a:rPr lang="de-DE" sz="1000" b="1" dirty="0">
                <a:solidFill>
                  <a:schemeClr val="accent1"/>
                </a:solidFill>
              </a:rPr>
              <a:t>Vertragsanfrage im</a:t>
            </a:r>
            <a:br>
              <a:rPr lang="de-DE" sz="1000" b="1" dirty="0">
                <a:solidFill>
                  <a:schemeClr val="accent1"/>
                </a:solidFill>
              </a:rPr>
            </a:br>
            <a:r>
              <a:rPr lang="de-DE" sz="1000" b="1" dirty="0">
                <a:solidFill>
                  <a:schemeClr val="accent1"/>
                </a:solidFill>
              </a:rPr>
              <a:t>System (Start des Prozesses)</a:t>
            </a:r>
            <a:endParaRPr lang="de-DE" sz="1200" b="1" dirty="0">
              <a:solidFill>
                <a:schemeClr val="accent1"/>
              </a:solidFill>
            </a:endParaRPr>
          </a:p>
        </p:txBody>
      </p:sp>
      <p:sp>
        <p:nvSpPr>
          <p:cNvPr id="25" name="Textfeld 24"/>
          <p:cNvSpPr txBox="1"/>
          <p:nvPr/>
        </p:nvSpPr>
        <p:spPr>
          <a:xfrm>
            <a:off x="6878574" y="3684962"/>
            <a:ext cx="3690271" cy="1077218"/>
          </a:xfrm>
          <a:prstGeom prst="rect">
            <a:avLst/>
          </a:prstGeom>
          <a:noFill/>
        </p:spPr>
        <p:txBody>
          <a:bodyPr wrap="square" rtlCol="0">
            <a:spAutoFit/>
          </a:bodyPr>
          <a:lstStyle/>
          <a:p>
            <a:r>
              <a:rPr lang="de-DE" sz="1000" dirty="0"/>
              <a:t>Anwendung einer von 114 BMW</a:t>
            </a:r>
            <a:br>
              <a:rPr lang="de-DE" sz="1000" dirty="0"/>
            </a:br>
            <a:r>
              <a:rPr lang="de-DE" sz="1000" dirty="0"/>
              <a:t>internen Regeln im Falle der </a:t>
            </a:r>
            <a:br>
              <a:rPr lang="de-DE" sz="1000" dirty="0"/>
            </a:br>
            <a:r>
              <a:rPr lang="de-DE" sz="1000" dirty="0"/>
              <a:t>Ablehnung bzw. Aussteuerung</a:t>
            </a:r>
            <a:br>
              <a:rPr lang="de-DE" sz="1000" dirty="0"/>
            </a:br>
            <a:endParaRPr lang="de-DE" sz="1000" dirty="0"/>
          </a:p>
          <a:p>
            <a:r>
              <a:rPr lang="de-DE" sz="1000" b="1" dirty="0"/>
              <a:t>Ergebnis: </a:t>
            </a:r>
            <a:br>
              <a:rPr lang="de-DE" sz="1000" b="1" dirty="0">
                <a:solidFill>
                  <a:schemeClr val="accent1"/>
                </a:solidFill>
              </a:rPr>
            </a:br>
            <a:r>
              <a:rPr lang="de-DE" sz="1400" b="1" dirty="0">
                <a:solidFill>
                  <a:schemeClr val="accent1"/>
                </a:solidFill>
              </a:rPr>
              <a:t>Automatische </a:t>
            </a:r>
            <a:r>
              <a:rPr lang="de-DE" sz="1400" b="1" i="1" u="sng" dirty="0">
                <a:solidFill>
                  <a:schemeClr val="accent1"/>
                </a:solidFill>
              </a:rPr>
              <a:t>oder</a:t>
            </a:r>
            <a:r>
              <a:rPr lang="de-DE" sz="1400" b="1" dirty="0">
                <a:solidFill>
                  <a:schemeClr val="accent1"/>
                </a:solidFill>
              </a:rPr>
              <a:t> manuelle Entscheidung </a:t>
            </a:r>
            <a:endParaRPr lang="de-DE" sz="1000" b="1" dirty="0">
              <a:solidFill>
                <a:schemeClr val="accent1"/>
              </a:solidFill>
            </a:endParaRPr>
          </a:p>
        </p:txBody>
      </p:sp>
      <p:cxnSp>
        <p:nvCxnSpPr>
          <p:cNvPr id="26" name="Gerade Verbindung mit Pfeil 25"/>
          <p:cNvCxnSpPr/>
          <p:nvPr/>
        </p:nvCxnSpPr>
        <p:spPr>
          <a:xfrm>
            <a:off x="4502501" y="3330715"/>
            <a:ext cx="603535" cy="0"/>
          </a:xfrm>
          <a:prstGeom prst="straightConnector1">
            <a:avLst/>
          </a:prstGeom>
          <a:ln w="76200">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7" name="Gerade Verbindung mit Pfeil 26"/>
          <p:cNvCxnSpPr/>
          <p:nvPr/>
        </p:nvCxnSpPr>
        <p:spPr>
          <a:xfrm>
            <a:off x="2136006" y="3364362"/>
            <a:ext cx="603535" cy="0"/>
          </a:xfrm>
          <a:prstGeom prst="straightConnector1">
            <a:avLst/>
          </a:prstGeom>
          <a:ln w="76200">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8" name="Grafik 27"/>
          <p:cNvPicPr>
            <a:picLocks noChangeAspect="1"/>
          </p:cNvPicPr>
          <p:nvPr/>
        </p:nvPicPr>
        <p:blipFill>
          <a:blip r:embed="rId8"/>
          <a:stretch>
            <a:fillRect/>
          </a:stretch>
        </p:blipFill>
        <p:spPr>
          <a:xfrm>
            <a:off x="7930514" y="4887272"/>
            <a:ext cx="2139979" cy="1017150"/>
          </a:xfrm>
          <a:prstGeom prst="rect">
            <a:avLst/>
          </a:prstGeom>
        </p:spPr>
      </p:pic>
      <p:pic>
        <p:nvPicPr>
          <p:cNvPr id="29" name="Grafik 28"/>
          <p:cNvPicPr>
            <a:picLocks noChangeAspect="1"/>
          </p:cNvPicPr>
          <p:nvPr/>
        </p:nvPicPr>
        <p:blipFill rotWithShape="1">
          <a:blip r:embed="rId4"/>
          <a:srcRect l="61375" t="53638" r="22144" b="31272"/>
          <a:stretch/>
        </p:blipFill>
        <p:spPr>
          <a:xfrm>
            <a:off x="5177789" y="1737359"/>
            <a:ext cx="739389" cy="632461"/>
          </a:xfrm>
          <a:prstGeom prst="rect">
            <a:avLst/>
          </a:prstGeom>
        </p:spPr>
      </p:pic>
      <p:pic>
        <p:nvPicPr>
          <p:cNvPr id="30" name="Grafik 29"/>
          <p:cNvPicPr>
            <a:picLocks noChangeAspect="1"/>
          </p:cNvPicPr>
          <p:nvPr/>
        </p:nvPicPr>
        <p:blipFill rotWithShape="1">
          <a:blip r:embed="rId4"/>
          <a:srcRect l="31317" t="72364" r="47198" b="5454"/>
          <a:stretch/>
        </p:blipFill>
        <p:spPr>
          <a:xfrm>
            <a:off x="4000500" y="1373505"/>
            <a:ext cx="1070556" cy="1032522"/>
          </a:xfrm>
          <a:prstGeom prst="rect">
            <a:avLst/>
          </a:prstGeom>
        </p:spPr>
      </p:pic>
      <p:cxnSp>
        <p:nvCxnSpPr>
          <p:cNvPr id="32" name="Gerader Verbinder 31"/>
          <p:cNvCxnSpPr/>
          <p:nvPr/>
        </p:nvCxnSpPr>
        <p:spPr>
          <a:xfrm>
            <a:off x="10804171" y="2744287"/>
            <a:ext cx="0" cy="544168"/>
          </a:xfrm>
          <a:prstGeom prst="line">
            <a:avLst/>
          </a:prstGeom>
          <a:ln w="76200"/>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3" name="Rechteck 32"/>
          <p:cNvSpPr/>
          <p:nvPr/>
        </p:nvSpPr>
        <p:spPr>
          <a:xfrm>
            <a:off x="9672457" y="3047095"/>
            <a:ext cx="1159646" cy="400110"/>
          </a:xfrm>
          <a:prstGeom prst="rect">
            <a:avLst/>
          </a:prstGeom>
        </p:spPr>
        <p:txBody>
          <a:bodyPr wrap="square">
            <a:spAutoFit/>
          </a:bodyPr>
          <a:lstStyle/>
          <a:p>
            <a:r>
              <a:rPr lang="de-DE" sz="1000" b="1" dirty="0">
                <a:solidFill>
                  <a:schemeClr val="accent1"/>
                </a:solidFill>
              </a:rPr>
              <a:t>Automatische</a:t>
            </a:r>
            <a:br>
              <a:rPr lang="de-DE" sz="1000" b="1" dirty="0">
                <a:solidFill>
                  <a:schemeClr val="accent1"/>
                </a:solidFill>
              </a:rPr>
            </a:br>
            <a:r>
              <a:rPr lang="de-DE" sz="1000" b="1" dirty="0">
                <a:solidFill>
                  <a:schemeClr val="accent1"/>
                </a:solidFill>
              </a:rPr>
              <a:t>Entscheidung</a:t>
            </a:r>
            <a:endParaRPr lang="de-DE" sz="1000" dirty="0"/>
          </a:p>
        </p:txBody>
      </p:sp>
      <p:cxnSp>
        <p:nvCxnSpPr>
          <p:cNvPr id="34" name="Gerade Verbindung mit Pfeil 33"/>
          <p:cNvCxnSpPr/>
          <p:nvPr/>
        </p:nvCxnSpPr>
        <p:spPr>
          <a:xfrm>
            <a:off x="3383647" y="2774057"/>
            <a:ext cx="0" cy="295190"/>
          </a:xfrm>
          <a:prstGeom prst="straightConnector1">
            <a:avLst/>
          </a:prstGeom>
          <a:ln w="76200">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5" name="Grafik 34"/>
          <p:cNvPicPr>
            <a:picLocks noChangeAspect="1"/>
          </p:cNvPicPr>
          <p:nvPr/>
        </p:nvPicPr>
        <p:blipFill>
          <a:blip r:embed="rId9"/>
          <a:stretch>
            <a:fillRect/>
          </a:stretch>
        </p:blipFill>
        <p:spPr>
          <a:xfrm>
            <a:off x="11331181" y="4225437"/>
            <a:ext cx="541256" cy="667093"/>
          </a:xfrm>
          <a:prstGeom prst="rect">
            <a:avLst/>
          </a:prstGeom>
        </p:spPr>
      </p:pic>
      <p:pic>
        <p:nvPicPr>
          <p:cNvPr id="36" name="Grafik 35"/>
          <p:cNvPicPr>
            <a:picLocks noChangeAspect="1"/>
          </p:cNvPicPr>
          <p:nvPr/>
        </p:nvPicPr>
        <p:blipFill rotWithShape="1">
          <a:blip r:embed="rId10"/>
          <a:srcRect l="8165" t="1744" r="6697" b="8959"/>
          <a:stretch/>
        </p:blipFill>
        <p:spPr>
          <a:xfrm>
            <a:off x="9231778" y="3115843"/>
            <a:ext cx="429172" cy="597883"/>
          </a:xfrm>
          <a:prstGeom prst="rect">
            <a:avLst/>
          </a:prstGeom>
        </p:spPr>
      </p:pic>
      <p:cxnSp>
        <p:nvCxnSpPr>
          <p:cNvPr id="37" name="Gerade Verbindung mit Pfeil 36"/>
          <p:cNvCxnSpPr/>
          <p:nvPr/>
        </p:nvCxnSpPr>
        <p:spPr>
          <a:xfrm>
            <a:off x="2102465" y="3102931"/>
            <a:ext cx="603535" cy="0"/>
          </a:xfrm>
          <a:prstGeom prst="straightConnector1">
            <a:avLst/>
          </a:prstGeom>
          <a:ln w="76200">
            <a:solidFill>
              <a:schemeClr val="bg1">
                <a:lumMod val="85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Gerade Verbindung mit Pfeil 37"/>
          <p:cNvCxnSpPr/>
          <p:nvPr/>
        </p:nvCxnSpPr>
        <p:spPr>
          <a:xfrm>
            <a:off x="4502500" y="3102931"/>
            <a:ext cx="603535" cy="0"/>
          </a:xfrm>
          <a:prstGeom prst="straightConnector1">
            <a:avLst/>
          </a:prstGeom>
          <a:ln w="76200">
            <a:solidFill>
              <a:schemeClr val="bg1">
                <a:lumMod val="85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9" name="Gerade Verbindung mit Pfeil 38"/>
          <p:cNvCxnSpPr/>
          <p:nvPr/>
        </p:nvCxnSpPr>
        <p:spPr>
          <a:xfrm>
            <a:off x="6650900" y="3102931"/>
            <a:ext cx="603535" cy="0"/>
          </a:xfrm>
          <a:prstGeom prst="straightConnector1">
            <a:avLst/>
          </a:prstGeom>
          <a:ln w="76200">
            <a:solidFill>
              <a:schemeClr val="bg1">
                <a:lumMod val="85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0" name="Rechteck 39"/>
          <p:cNvSpPr/>
          <p:nvPr/>
        </p:nvSpPr>
        <p:spPr>
          <a:xfrm>
            <a:off x="1933881" y="2832615"/>
            <a:ext cx="918841" cy="246221"/>
          </a:xfrm>
          <a:prstGeom prst="rect">
            <a:avLst/>
          </a:prstGeom>
        </p:spPr>
        <p:txBody>
          <a:bodyPr wrap="none">
            <a:spAutoFit/>
          </a:bodyPr>
          <a:lstStyle/>
          <a:p>
            <a:r>
              <a:rPr lang="de-DE" sz="1000" b="1" dirty="0">
                <a:solidFill>
                  <a:schemeClr val="bg1">
                    <a:lumMod val="65000"/>
                  </a:schemeClr>
                </a:solidFill>
              </a:rPr>
              <a:t>Resubmission</a:t>
            </a:r>
          </a:p>
        </p:txBody>
      </p:sp>
      <p:sp>
        <p:nvSpPr>
          <p:cNvPr id="41" name="Rechteck 40"/>
          <p:cNvSpPr/>
          <p:nvPr/>
        </p:nvSpPr>
        <p:spPr>
          <a:xfrm>
            <a:off x="9679428" y="3352354"/>
            <a:ext cx="720069" cy="461665"/>
          </a:xfrm>
          <a:prstGeom prst="rect">
            <a:avLst/>
          </a:prstGeom>
        </p:spPr>
        <p:txBody>
          <a:bodyPr wrap="none">
            <a:spAutoFit/>
          </a:bodyPr>
          <a:lstStyle/>
          <a:p>
            <a:r>
              <a:rPr lang="de-DE" sz="2400" b="1" dirty="0">
                <a:solidFill>
                  <a:schemeClr val="accent1"/>
                </a:solidFill>
              </a:rPr>
              <a:t>59%</a:t>
            </a:r>
            <a:endParaRPr lang="de-DE" sz="2400" dirty="0"/>
          </a:p>
        </p:txBody>
      </p:sp>
      <p:sp>
        <p:nvSpPr>
          <p:cNvPr id="42" name="Rechteck 41"/>
          <p:cNvSpPr/>
          <p:nvPr/>
        </p:nvSpPr>
        <p:spPr>
          <a:xfrm>
            <a:off x="10627410" y="4530602"/>
            <a:ext cx="720069" cy="461665"/>
          </a:xfrm>
          <a:prstGeom prst="rect">
            <a:avLst/>
          </a:prstGeom>
        </p:spPr>
        <p:txBody>
          <a:bodyPr wrap="none">
            <a:spAutoFit/>
          </a:bodyPr>
          <a:lstStyle/>
          <a:p>
            <a:r>
              <a:rPr lang="de-DE" sz="2400" b="1" dirty="0">
                <a:solidFill>
                  <a:schemeClr val="accent1"/>
                </a:solidFill>
              </a:rPr>
              <a:t>41%</a:t>
            </a:r>
            <a:endParaRPr lang="de-DE" sz="2400" dirty="0"/>
          </a:p>
        </p:txBody>
      </p:sp>
      <p:sp>
        <p:nvSpPr>
          <p:cNvPr id="43" name="Rechteck 42"/>
          <p:cNvSpPr/>
          <p:nvPr/>
        </p:nvSpPr>
        <p:spPr>
          <a:xfrm>
            <a:off x="826944" y="1626283"/>
            <a:ext cx="2279598" cy="369332"/>
          </a:xfrm>
          <a:prstGeom prst="rect">
            <a:avLst/>
          </a:prstGeom>
        </p:spPr>
        <p:txBody>
          <a:bodyPr wrap="none">
            <a:spAutoFit/>
          </a:bodyPr>
          <a:lstStyle/>
          <a:p>
            <a:r>
              <a:rPr lang="de-DE" b="1" dirty="0">
                <a:solidFill>
                  <a:schemeClr val="accent1">
                    <a:lumMod val="75000"/>
                  </a:schemeClr>
                </a:solidFill>
              </a:rPr>
              <a:t>START: (neuer) Kunde</a:t>
            </a:r>
          </a:p>
        </p:txBody>
      </p:sp>
      <p:sp>
        <p:nvSpPr>
          <p:cNvPr id="44" name="Rechteck 43"/>
          <p:cNvSpPr/>
          <p:nvPr/>
        </p:nvSpPr>
        <p:spPr>
          <a:xfrm>
            <a:off x="4611461" y="1407893"/>
            <a:ext cx="707245" cy="369332"/>
          </a:xfrm>
          <a:prstGeom prst="rect">
            <a:avLst/>
          </a:prstGeom>
        </p:spPr>
        <p:txBody>
          <a:bodyPr wrap="none">
            <a:spAutoFit/>
          </a:bodyPr>
          <a:lstStyle/>
          <a:p>
            <a:r>
              <a:rPr lang="de-DE" b="1" dirty="0">
                <a:solidFill>
                  <a:schemeClr val="accent1">
                    <a:lumMod val="75000"/>
                  </a:schemeClr>
                </a:solidFill>
              </a:rPr>
              <a:t>ENDE</a:t>
            </a:r>
          </a:p>
        </p:txBody>
      </p:sp>
      <p:pic>
        <p:nvPicPr>
          <p:cNvPr id="45" name="Grafik 44"/>
          <p:cNvPicPr>
            <a:picLocks noChangeAspect="1"/>
          </p:cNvPicPr>
          <p:nvPr/>
        </p:nvPicPr>
        <p:blipFill>
          <a:blip r:embed="rId11"/>
          <a:stretch>
            <a:fillRect/>
          </a:stretch>
        </p:blipFill>
        <p:spPr>
          <a:xfrm>
            <a:off x="6999038" y="5002145"/>
            <a:ext cx="749622" cy="749622"/>
          </a:xfrm>
          <a:prstGeom prst="rect">
            <a:avLst/>
          </a:prstGeom>
        </p:spPr>
      </p:pic>
      <p:sp>
        <p:nvSpPr>
          <p:cNvPr id="46" name="Rechteck 45"/>
          <p:cNvSpPr/>
          <p:nvPr/>
        </p:nvSpPr>
        <p:spPr>
          <a:xfrm>
            <a:off x="10360208" y="4178836"/>
            <a:ext cx="934582" cy="400110"/>
          </a:xfrm>
          <a:prstGeom prst="rect">
            <a:avLst/>
          </a:prstGeom>
          <a:solidFill>
            <a:schemeClr val="bg1"/>
          </a:solidFill>
          <a:ln>
            <a:noFill/>
          </a:ln>
          <a:effectLst/>
        </p:spPr>
        <p:txBody>
          <a:bodyPr wrap="square">
            <a:spAutoFit/>
          </a:bodyPr>
          <a:lstStyle/>
          <a:p>
            <a:pPr algn="r"/>
            <a:r>
              <a:rPr lang="de-DE" sz="1000" b="1" dirty="0">
                <a:solidFill>
                  <a:schemeClr val="accent1"/>
                </a:solidFill>
              </a:rPr>
              <a:t>Manuelle Aussteuerung</a:t>
            </a:r>
          </a:p>
        </p:txBody>
      </p:sp>
      <p:cxnSp>
        <p:nvCxnSpPr>
          <p:cNvPr id="47" name="Gerade Verbindung mit Pfeil 46"/>
          <p:cNvCxnSpPr/>
          <p:nvPr/>
        </p:nvCxnSpPr>
        <p:spPr>
          <a:xfrm>
            <a:off x="9157040" y="4242096"/>
            <a:ext cx="701878" cy="0"/>
          </a:xfrm>
          <a:prstGeom prst="straightConnector1">
            <a:avLst/>
          </a:prstGeom>
          <a:ln w="76200">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8" name="Gerader Verbinder 47"/>
          <p:cNvCxnSpPr/>
          <p:nvPr/>
        </p:nvCxnSpPr>
        <p:spPr>
          <a:xfrm flipH="1">
            <a:off x="11573872" y="2731278"/>
            <a:ext cx="6634" cy="1233916"/>
          </a:xfrm>
          <a:prstGeom prst="line">
            <a:avLst/>
          </a:prstGeom>
          <a:ln w="76200"/>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9" name="Gerade Verbindung mit Pfeil 48"/>
          <p:cNvCxnSpPr/>
          <p:nvPr/>
        </p:nvCxnSpPr>
        <p:spPr>
          <a:xfrm flipV="1">
            <a:off x="9143628" y="4025471"/>
            <a:ext cx="715290" cy="8336"/>
          </a:xfrm>
          <a:prstGeom prst="straightConnector1">
            <a:avLst/>
          </a:prstGeom>
          <a:ln w="76200">
            <a:solidFill>
              <a:schemeClr val="bg1">
                <a:lumMod val="85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0" name="Gerade Verbindung mit Pfeil 49"/>
          <p:cNvCxnSpPr/>
          <p:nvPr/>
        </p:nvCxnSpPr>
        <p:spPr>
          <a:xfrm flipH="1">
            <a:off x="1975121" y="2605659"/>
            <a:ext cx="9626688" cy="35025"/>
          </a:xfrm>
          <a:prstGeom prst="straightConnector1">
            <a:avLst/>
          </a:prstGeom>
          <a:ln w="76200">
            <a:solidFill>
              <a:schemeClr val="bg1">
                <a:lumMod val="85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1" name="Gerade Verbindung mit Pfeil 50"/>
          <p:cNvCxnSpPr/>
          <p:nvPr/>
        </p:nvCxnSpPr>
        <p:spPr>
          <a:xfrm flipH="1">
            <a:off x="1956370" y="2713766"/>
            <a:ext cx="9626688" cy="35025"/>
          </a:xfrm>
          <a:prstGeom prst="straightConnector1">
            <a:avLst/>
          </a:prstGeom>
          <a:ln w="76200">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52" name="Grafik 51"/>
          <p:cNvPicPr>
            <a:picLocks noChangeAspect="1"/>
          </p:cNvPicPr>
          <p:nvPr/>
        </p:nvPicPr>
        <p:blipFill>
          <a:blip r:embed="rId12"/>
          <a:stretch>
            <a:fillRect/>
          </a:stretch>
        </p:blipFill>
        <p:spPr>
          <a:xfrm>
            <a:off x="969915" y="3115843"/>
            <a:ext cx="173145" cy="173145"/>
          </a:xfrm>
          <a:prstGeom prst="rect">
            <a:avLst/>
          </a:prstGeom>
        </p:spPr>
      </p:pic>
      <p:pic>
        <p:nvPicPr>
          <p:cNvPr id="53" name="Grafik 52"/>
          <p:cNvPicPr>
            <a:picLocks noChangeAspect="1"/>
          </p:cNvPicPr>
          <p:nvPr/>
        </p:nvPicPr>
        <p:blipFill>
          <a:blip r:embed="rId12"/>
          <a:stretch>
            <a:fillRect/>
          </a:stretch>
        </p:blipFill>
        <p:spPr>
          <a:xfrm>
            <a:off x="3454893" y="3359054"/>
            <a:ext cx="173145" cy="173145"/>
          </a:xfrm>
          <a:prstGeom prst="rect">
            <a:avLst/>
          </a:prstGeom>
        </p:spPr>
      </p:pic>
      <p:pic>
        <p:nvPicPr>
          <p:cNvPr id="54" name="Grafik 53"/>
          <p:cNvPicPr>
            <a:picLocks noChangeAspect="1"/>
          </p:cNvPicPr>
          <p:nvPr/>
        </p:nvPicPr>
        <p:blipFill>
          <a:blip r:embed="rId12"/>
          <a:stretch>
            <a:fillRect/>
          </a:stretch>
        </p:blipFill>
        <p:spPr>
          <a:xfrm>
            <a:off x="7832481" y="3346246"/>
            <a:ext cx="173145" cy="173145"/>
          </a:xfrm>
          <a:prstGeom prst="rect">
            <a:avLst/>
          </a:prstGeom>
        </p:spPr>
      </p:pic>
      <p:sp>
        <p:nvSpPr>
          <p:cNvPr id="59" name="Pfeil nach rechts 58"/>
          <p:cNvSpPr/>
          <p:nvPr/>
        </p:nvSpPr>
        <p:spPr>
          <a:xfrm>
            <a:off x="3124200" y="1581150"/>
            <a:ext cx="657225" cy="676275"/>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60" name="Rechteck 59"/>
          <p:cNvSpPr/>
          <p:nvPr/>
        </p:nvSpPr>
        <p:spPr>
          <a:xfrm>
            <a:off x="177000" y="6035159"/>
            <a:ext cx="1818126" cy="261610"/>
          </a:xfrm>
          <a:prstGeom prst="rect">
            <a:avLst/>
          </a:prstGeom>
        </p:spPr>
        <p:txBody>
          <a:bodyPr wrap="none">
            <a:spAutoFit/>
          </a:bodyPr>
          <a:lstStyle/>
          <a:p>
            <a:r>
              <a:rPr lang="de-DE" sz="1100" dirty="0">
                <a:solidFill>
                  <a:schemeClr val="accent1">
                    <a:lumMod val="75000"/>
                  </a:schemeClr>
                </a:solidFill>
                <a:latin typeface="BMW Group Light" pitchFamily="2" charset="0"/>
                <a:cs typeface="BMW Group Light" pitchFamily="2" charset="0"/>
              </a:rPr>
              <a:t>Quelle: Eigene Darstellung</a:t>
            </a:r>
            <a:endParaRPr lang="de-DE" sz="1100" dirty="0">
              <a:latin typeface="BMW Group Light" pitchFamily="2" charset="0"/>
              <a:cs typeface="BMW Group Light" pitchFamily="2" charset="0"/>
            </a:endParaRPr>
          </a:p>
        </p:txBody>
      </p:sp>
      <p:sp>
        <p:nvSpPr>
          <p:cNvPr id="61" name="Rechteck 60"/>
          <p:cNvSpPr/>
          <p:nvPr/>
        </p:nvSpPr>
        <p:spPr>
          <a:xfrm>
            <a:off x="7402333" y="2000792"/>
            <a:ext cx="3726918" cy="523220"/>
          </a:xfrm>
          <a:prstGeom prst="rect">
            <a:avLst/>
          </a:prstGeom>
        </p:spPr>
        <p:txBody>
          <a:bodyPr wrap="none">
            <a:spAutoFit/>
          </a:bodyPr>
          <a:lstStyle/>
          <a:p>
            <a:r>
              <a:rPr lang="de-DE" sz="1400" b="1" dirty="0">
                <a:solidFill>
                  <a:schemeClr val="bg2"/>
                </a:solidFill>
              </a:rPr>
              <a:t>Der Prozess kann für ein Angebot einmalig oder</a:t>
            </a:r>
            <a:br>
              <a:rPr lang="de-DE" sz="1400" b="1" dirty="0">
                <a:solidFill>
                  <a:schemeClr val="bg2"/>
                </a:solidFill>
              </a:rPr>
            </a:br>
            <a:r>
              <a:rPr lang="de-DE" sz="1400" b="1" dirty="0">
                <a:solidFill>
                  <a:schemeClr val="bg2"/>
                </a:solidFill>
              </a:rPr>
              <a:t>mehrfach (</a:t>
            </a:r>
            <a:r>
              <a:rPr lang="de-DE" sz="1400" b="1" dirty="0" err="1">
                <a:solidFill>
                  <a:schemeClr val="bg2"/>
                </a:solidFill>
              </a:rPr>
              <a:t>Resubmissions</a:t>
            </a:r>
            <a:r>
              <a:rPr lang="de-DE" sz="1400" b="1" dirty="0">
                <a:solidFill>
                  <a:schemeClr val="bg2"/>
                </a:solidFill>
              </a:rPr>
              <a:t>) durchlaufen werden</a:t>
            </a:r>
          </a:p>
        </p:txBody>
      </p:sp>
    </p:spTree>
    <p:extLst>
      <p:ext uri="{BB962C8B-B14F-4D97-AF65-F5344CB8AC3E}">
        <p14:creationId xmlns:p14="http://schemas.microsoft.com/office/powerpoint/2010/main" val="4145828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5C19F66-0B51-42DD-AC53-EF2F63E38DF3}"/>
              </a:ext>
            </a:extLst>
          </p:cNvPr>
          <p:cNvSpPr>
            <a:spLocks noGrp="1"/>
          </p:cNvSpPr>
          <p:nvPr>
            <p:ph type="title"/>
          </p:nvPr>
        </p:nvSpPr>
        <p:spPr>
          <a:xfrm>
            <a:off x="488947" y="347184"/>
            <a:ext cx="4419483" cy="701474"/>
          </a:xfrm>
        </p:spPr>
        <p:txBody>
          <a:bodyPr/>
          <a:lstStyle/>
          <a:p>
            <a:r>
              <a:rPr lang="de-DE" dirty="0"/>
              <a:t>Wir arbeiten heute mit …</a:t>
            </a:r>
          </a:p>
        </p:txBody>
      </p:sp>
      <p:pic>
        <p:nvPicPr>
          <p:cNvPr id="3" name="Grafik 2">
            <a:extLst>
              <a:ext uri="{FF2B5EF4-FFF2-40B4-BE49-F238E27FC236}">
                <a16:creationId xmlns:a16="http://schemas.microsoft.com/office/drawing/2014/main" id="{E30A13D9-3A1A-4CB8-974C-06324B44AC13}"/>
              </a:ext>
            </a:extLst>
          </p:cNvPr>
          <p:cNvPicPr>
            <a:picLocks noChangeAspect="1"/>
          </p:cNvPicPr>
          <p:nvPr/>
        </p:nvPicPr>
        <p:blipFill>
          <a:blip r:embed="rId3"/>
          <a:stretch>
            <a:fillRect/>
          </a:stretch>
        </p:blipFill>
        <p:spPr>
          <a:xfrm>
            <a:off x="563710" y="1644719"/>
            <a:ext cx="4620766" cy="1552195"/>
          </a:xfrm>
          <a:prstGeom prst="rect">
            <a:avLst/>
          </a:prstGeom>
        </p:spPr>
      </p:pic>
      <p:pic>
        <p:nvPicPr>
          <p:cNvPr id="2" name="Grafik 1">
            <a:extLst>
              <a:ext uri="{FF2B5EF4-FFF2-40B4-BE49-F238E27FC236}">
                <a16:creationId xmlns:a16="http://schemas.microsoft.com/office/drawing/2014/main" id="{E1D614A6-E125-4F4F-9C7A-A428F44464E6}"/>
              </a:ext>
            </a:extLst>
          </p:cNvPr>
          <p:cNvPicPr>
            <a:picLocks noChangeAspect="1"/>
          </p:cNvPicPr>
          <p:nvPr/>
        </p:nvPicPr>
        <p:blipFill>
          <a:blip r:embed="rId4"/>
          <a:stretch>
            <a:fillRect/>
          </a:stretch>
        </p:blipFill>
        <p:spPr>
          <a:xfrm>
            <a:off x="1062005" y="3302033"/>
            <a:ext cx="3273365" cy="2597909"/>
          </a:xfrm>
          <a:prstGeom prst="rect">
            <a:avLst/>
          </a:prstGeom>
        </p:spPr>
      </p:pic>
      <p:pic>
        <p:nvPicPr>
          <p:cNvPr id="5" name="Grafik 4">
            <a:extLst>
              <a:ext uri="{FF2B5EF4-FFF2-40B4-BE49-F238E27FC236}">
                <a16:creationId xmlns:a16="http://schemas.microsoft.com/office/drawing/2014/main" id="{8693F1ED-5425-497F-A210-5DD44C6E08CC}"/>
              </a:ext>
            </a:extLst>
          </p:cNvPr>
          <p:cNvPicPr>
            <a:picLocks noChangeAspect="1"/>
          </p:cNvPicPr>
          <p:nvPr/>
        </p:nvPicPr>
        <p:blipFill rotWithShape="1">
          <a:blip r:embed="rId5"/>
          <a:srcRect t="6728"/>
          <a:stretch/>
        </p:blipFill>
        <p:spPr>
          <a:xfrm>
            <a:off x="5659341" y="870761"/>
            <a:ext cx="6121349" cy="4862544"/>
          </a:xfrm>
          <a:prstGeom prst="rect">
            <a:avLst/>
          </a:prstGeom>
        </p:spPr>
      </p:pic>
      <p:pic>
        <p:nvPicPr>
          <p:cNvPr id="7" name="Grafik 6">
            <a:extLst>
              <a:ext uri="{FF2B5EF4-FFF2-40B4-BE49-F238E27FC236}">
                <a16:creationId xmlns:a16="http://schemas.microsoft.com/office/drawing/2014/main" id="{0DD11B1A-0975-4E98-8919-A61A552D8A29}"/>
              </a:ext>
            </a:extLst>
          </p:cNvPr>
          <p:cNvPicPr>
            <a:picLocks noChangeAspect="1"/>
          </p:cNvPicPr>
          <p:nvPr/>
        </p:nvPicPr>
        <p:blipFill rotWithShape="1">
          <a:blip r:embed="rId3"/>
          <a:srcRect l="11324" t="11303" r="64407" b="20007"/>
          <a:stretch/>
        </p:blipFill>
        <p:spPr>
          <a:xfrm>
            <a:off x="11392500" y="2138014"/>
            <a:ext cx="388190" cy="369067"/>
          </a:xfrm>
          <a:prstGeom prst="rect">
            <a:avLst/>
          </a:prstGeom>
        </p:spPr>
      </p:pic>
      <p:sp>
        <p:nvSpPr>
          <p:cNvPr id="8" name="Rechteck 7">
            <a:extLst>
              <a:ext uri="{FF2B5EF4-FFF2-40B4-BE49-F238E27FC236}">
                <a16:creationId xmlns:a16="http://schemas.microsoft.com/office/drawing/2014/main" id="{2D0E0543-8A5D-4A0A-99E7-72FB900F7238}"/>
              </a:ext>
            </a:extLst>
          </p:cNvPr>
          <p:cNvSpPr/>
          <p:nvPr/>
        </p:nvSpPr>
        <p:spPr>
          <a:xfrm>
            <a:off x="9350416" y="5323301"/>
            <a:ext cx="2155462" cy="307777"/>
          </a:xfrm>
          <a:prstGeom prst="rect">
            <a:avLst/>
          </a:prstGeom>
        </p:spPr>
        <p:txBody>
          <a:bodyPr wrap="none">
            <a:spAutoFit/>
          </a:bodyPr>
          <a:lstStyle/>
          <a:p>
            <a:r>
              <a:rPr lang="de-DE" sz="1400" dirty="0"/>
              <a:t>Quelle: </a:t>
            </a:r>
            <a:r>
              <a:rPr lang="de-DE" sz="1400" dirty="0" err="1"/>
              <a:t>Kaggle</a:t>
            </a:r>
            <a:r>
              <a:rPr lang="de-DE" sz="1400" dirty="0"/>
              <a:t> 2017 </a:t>
            </a:r>
            <a:r>
              <a:rPr lang="de-DE" sz="1400" dirty="0" err="1"/>
              <a:t>survey</a:t>
            </a:r>
            <a:endParaRPr lang="de-DE" sz="1400" dirty="0"/>
          </a:p>
        </p:txBody>
      </p:sp>
    </p:spTree>
    <p:extLst>
      <p:ext uri="{BB962C8B-B14F-4D97-AF65-F5344CB8AC3E}">
        <p14:creationId xmlns:p14="http://schemas.microsoft.com/office/powerpoint/2010/main" val="32328271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5C19F66-0B51-42DD-AC53-EF2F63E38DF3}"/>
              </a:ext>
            </a:extLst>
          </p:cNvPr>
          <p:cNvSpPr>
            <a:spLocks noGrp="1"/>
          </p:cNvSpPr>
          <p:nvPr>
            <p:ph type="title"/>
          </p:nvPr>
        </p:nvSpPr>
        <p:spPr>
          <a:xfrm>
            <a:off x="488947" y="347184"/>
            <a:ext cx="4419483" cy="701474"/>
          </a:xfrm>
        </p:spPr>
        <p:txBody>
          <a:bodyPr/>
          <a:lstStyle/>
          <a:p>
            <a:r>
              <a:rPr lang="de-DE" dirty="0"/>
              <a:t>Data Science Stack - Python</a:t>
            </a:r>
          </a:p>
        </p:txBody>
      </p:sp>
      <p:grpSp>
        <p:nvGrpSpPr>
          <p:cNvPr id="16" name="Gruppieren 15">
            <a:extLst>
              <a:ext uri="{FF2B5EF4-FFF2-40B4-BE49-F238E27FC236}">
                <a16:creationId xmlns:a16="http://schemas.microsoft.com/office/drawing/2014/main" id="{DEE59C1D-AFC5-439B-AC31-0EC45A8FD380}"/>
              </a:ext>
            </a:extLst>
          </p:cNvPr>
          <p:cNvGrpSpPr/>
          <p:nvPr/>
        </p:nvGrpSpPr>
        <p:grpSpPr>
          <a:xfrm>
            <a:off x="258284" y="1426407"/>
            <a:ext cx="7301130" cy="4488936"/>
            <a:chOff x="1221768" y="1048658"/>
            <a:chExt cx="9032814" cy="5147108"/>
          </a:xfrm>
        </p:grpSpPr>
        <p:pic>
          <p:nvPicPr>
            <p:cNvPr id="5" name="Grafik 4">
              <a:extLst>
                <a:ext uri="{FF2B5EF4-FFF2-40B4-BE49-F238E27FC236}">
                  <a16:creationId xmlns:a16="http://schemas.microsoft.com/office/drawing/2014/main" id="{51D3031C-265F-4EA8-B103-2F5CBFFFE9CB}"/>
                </a:ext>
              </a:extLst>
            </p:cNvPr>
            <p:cNvPicPr>
              <a:picLocks noChangeAspect="1"/>
            </p:cNvPicPr>
            <p:nvPr/>
          </p:nvPicPr>
          <p:blipFill>
            <a:blip r:embed="rId3"/>
            <a:stretch>
              <a:fillRect/>
            </a:stretch>
          </p:blipFill>
          <p:spPr>
            <a:xfrm>
              <a:off x="1221768" y="1114808"/>
              <a:ext cx="9032814" cy="5080958"/>
            </a:xfrm>
            <a:prstGeom prst="rect">
              <a:avLst/>
            </a:prstGeom>
          </p:spPr>
        </p:pic>
        <p:sp>
          <p:nvSpPr>
            <p:cNvPr id="6" name="Rechteck 5">
              <a:extLst>
                <a:ext uri="{FF2B5EF4-FFF2-40B4-BE49-F238E27FC236}">
                  <a16:creationId xmlns:a16="http://schemas.microsoft.com/office/drawing/2014/main" id="{0B1A2208-31F4-46F3-986C-641F469B6DC2}"/>
                </a:ext>
              </a:extLst>
            </p:cNvPr>
            <p:cNvSpPr/>
            <p:nvPr/>
          </p:nvSpPr>
          <p:spPr>
            <a:xfrm>
              <a:off x="3088255" y="1048658"/>
              <a:ext cx="3165895" cy="1004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7" name="Rechteck 6">
              <a:extLst>
                <a:ext uri="{FF2B5EF4-FFF2-40B4-BE49-F238E27FC236}">
                  <a16:creationId xmlns:a16="http://schemas.microsoft.com/office/drawing/2014/main" id="{FD333416-1D35-455E-9A82-4A558D55161F}"/>
                </a:ext>
              </a:extLst>
            </p:cNvPr>
            <p:cNvSpPr/>
            <p:nvPr/>
          </p:nvSpPr>
          <p:spPr>
            <a:xfrm>
              <a:off x="3595776" y="2388487"/>
              <a:ext cx="1933756" cy="9068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8" name="Rechteck 7">
              <a:extLst>
                <a:ext uri="{FF2B5EF4-FFF2-40B4-BE49-F238E27FC236}">
                  <a16:creationId xmlns:a16="http://schemas.microsoft.com/office/drawing/2014/main" id="{01BE7834-1978-46A0-BA12-58518743939D}"/>
                </a:ext>
              </a:extLst>
            </p:cNvPr>
            <p:cNvSpPr/>
            <p:nvPr/>
          </p:nvSpPr>
          <p:spPr>
            <a:xfrm>
              <a:off x="7667444" y="2388487"/>
              <a:ext cx="2468594" cy="9068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grpSp>
      <p:grpSp>
        <p:nvGrpSpPr>
          <p:cNvPr id="21" name="Gruppieren 20">
            <a:extLst>
              <a:ext uri="{FF2B5EF4-FFF2-40B4-BE49-F238E27FC236}">
                <a16:creationId xmlns:a16="http://schemas.microsoft.com/office/drawing/2014/main" id="{247F46BE-6DF2-4309-B9FA-5AB996959A66}"/>
              </a:ext>
            </a:extLst>
          </p:cNvPr>
          <p:cNvGrpSpPr/>
          <p:nvPr/>
        </p:nvGrpSpPr>
        <p:grpSpPr>
          <a:xfrm>
            <a:off x="8000943" y="923058"/>
            <a:ext cx="3974911" cy="4913206"/>
            <a:chOff x="8000943" y="923058"/>
            <a:chExt cx="3974911" cy="4913206"/>
          </a:xfrm>
        </p:grpSpPr>
        <p:pic>
          <p:nvPicPr>
            <p:cNvPr id="12" name="Grafik 11">
              <a:extLst>
                <a:ext uri="{FF2B5EF4-FFF2-40B4-BE49-F238E27FC236}">
                  <a16:creationId xmlns:a16="http://schemas.microsoft.com/office/drawing/2014/main" id="{556C786D-CA3B-42EA-B103-D3F40AEE15D3}"/>
                </a:ext>
              </a:extLst>
            </p:cNvPr>
            <p:cNvPicPr>
              <a:picLocks noChangeAspect="1"/>
            </p:cNvPicPr>
            <p:nvPr/>
          </p:nvPicPr>
          <p:blipFill>
            <a:blip r:embed="rId4"/>
            <a:stretch>
              <a:fillRect/>
            </a:stretch>
          </p:blipFill>
          <p:spPr>
            <a:xfrm>
              <a:off x="8000943" y="2523608"/>
              <a:ext cx="2733675" cy="933450"/>
            </a:xfrm>
            <a:prstGeom prst="rect">
              <a:avLst/>
            </a:prstGeom>
          </p:spPr>
        </p:pic>
        <p:pic>
          <p:nvPicPr>
            <p:cNvPr id="13" name="Grafik 12">
              <a:extLst>
                <a:ext uri="{FF2B5EF4-FFF2-40B4-BE49-F238E27FC236}">
                  <a16:creationId xmlns:a16="http://schemas.microsoft.com/office/drawing/2014/main" id="{E4518EAD-EA99-4251-9608-51023A100338}"/>
                </a:ext>
              </a:extLst>
            </p:cNvPr>
            <p:cNvPicPr>
              <a:picLocks noChangeAspect="1"/>
            </p:cNvPicPr>
            <p:nvPr/>
          </p:nvPicPr>
          <p:blipFill>
            <a:blip r:embed="rId5"/>
            <a:stretch>
              <a:fillRect/>
            </a:stretch>
          </p:blipFill>
          <p:spPr>
            <a:xfrm>
              <a:off x="8146354" y="1372897"/>
              <a:ext cx="2638425" cy="885825"/>
            </a:xfrm>
            <a:prstGeom prst="rect">
              <a:avLst/>
            </a:prstGeom>
          </p:spPr>
        </p:pic>
        <p:pic>
          <p:nvPicPr>
            <p:cNvPr id="14" name="Grafik 13">
              <a:extLst>
                <a:ext uri="{FF2B5EF4-FFF2-40B4-BE49-F238E27FC236}">
                  <a16:creationId xmlns:a16="http://schemas.microsoft.com/office/drawing/2014/main" id="{96CEF7E9-51A5-4DAC-B2F3-C925D2C3BB35}"/>
                </a:ext>
              </a:extLst>
            </p:cNvPr>
            <p:cNvPicPr>
              <a:picLocks noChangeAspect="1"/>
            </p:cNvPicPr>
            <p:nvPr/>
          </p:nvPicPr>
          <p:blipFill>
            <a:blip r:embed="rId6"/>
            <a:stretch>
              <a:fillRect/>
            </a:stretch>
          </p:blipFill>
          <p:spPr>
            <a:xfrm>
              <a:off x="9503564" y="4512720"/>
              <a:ext cx="1921531" cy="1323544"/>
            </a:xfrm>
            <a:prstGeom prst="rect">
              <a:avLst/>
            </a:prstGeom>
          </p:spPr>
        </p:pic>
        <p:pic>
          <p:nvPicPr>
            <p:cNvPr id="15" name="Grafik 14">
              <a:extLst>
                <a:ext uri="{FF2B5EF4-FFF2-40B4-BE49-F238E27FC236}">
                  <a16:creationId xmlns:a16="http://schemas.microsoft.com/office/drawing/2014/main" id="{F25B24B6-4A1C-4C02-B56B-9CE5F56F6878}"/>
                </a:ext>
              </a:extLst>
            </p:cNvPr>
            <p:cNvPicPr>
              <a:picLocks noChangeAspect="1"/>
            </p:cNvPicPr>
            <p:nvPr/>
          </p:nvPicPr>
          <p:blipFill rotWithShape="1">
            <a:blip r:embed="rId7"/>
            <a:srcRect t="22611" b="22671"/>
            <a:stretch/>
          </p:blipFill>
          <p:spPr>
            <a:xfrm>
              <a:off x="9335618" y="2047225"/>
              <a:ext cx="2257425" cy="573301"/>
            </a:xfrm>
            <a:prstGeom prst="rect">
              <a:avLst/>
            </a:prstGeom>
          </p:spPr>
        </p:pic>
        <p:pic>
          <p:nvPicPr>
            <p:cNvPr id="11" name="Grafik 10">
              <a:extLst>
                <a:ext uri="{FF2B5EF4-FFF2-40B4-BE49-F238E27FC236}">
                  <a16:creationId xmlns:a16="http://schemas.microsoft.com/office/drawing/2014/main" id="{9CAFECCF-BA18-40C3-B9A8-2EFF4CF9C9D1}"/>
                </a:ext>
              </a:extLst>
            </p:cNvPr>
            <p:cNvPicPr>
              <a:picLocks noChangeAspect="1"/>
            </p:cNvPicPr>
            <p:nvPr/>
          </p:nvPicPr>
          <p:blipFill rotWithShape="1">
            <a:blip r:embed="rId8"/>
            <a:srcRect l="12014" t="9333" r="9737" b="20132"/>
            <a:stretch/>
          </p:blipFill>
          <p:spPr>
            <a:xfrm>
              <a:off x="9637016" y="3210782"/>
              <a:ext cx="2295525" cy="1323544"/>
            </a:xfrm>
            <a:prstGeom prst="rect">
              <a:avLst/>
            </a:prstGeom>
          </p:spPr>
        </p:pic>
        <p:pic>
          <p:nvPicPr>
            <p:cNvPr id="10" name="Grafik 9">
              <a:extLst>
                <a:ext uri="{FF2B5EF4-FFF2-40B4-BE49-F238E27FC236}">
                  <a16:creationId xmlns:a16="http://schemas.microsoft.com/office/drawing/2014/main" id="{B3D685BE-9815-4815-93CA-D8921E60ABF7}"/>
                </a:ext>
              </a:extLst>
            </p:cNvPr>
            <p:cNvPicPr>
              <a:picLocks noChangeAspect="1"/>
            </p:cNvPicPr>
            <p:nvPr/>
          </p:nvPicPr>
          <p:blipFill rotWithShape="1">
            <a:blip r:embed="rId9"/>
            <a:srcRect l="23602" t="9565"/>
            <a:stretch/>
          </p:blipFill>
          <p:spPr>
            <a:xfrm>
              <a:off x="8450628" y="3260692"/>
              <a:ext cx="1234896" cy="1430688"/>
            </a:xfrm>
            <a:prstGeom prst="rect">
              <a:avLst/>
            </a:prstGeom>
          </p:spPr>
        </p:pic>
        <p:pic>
          <p:nvPicPr>
            <p:cNvPr id="9" name="Grafik 8">
              <a:extLst>
                <a:ext uri="{FF2B5EF4-FFF2-40B4-BE49-F238E27FC236}">
                  <a16:creationId xmlns:a16="http://schemas.microsoft.com/office/drawing/2014/main" id="{2B95954D-6E6C-438E-85F1-E1207B04D781}"/>
                </a:ext>
              </a:extLst>
            </p:cNvPr>
            <p:cNvPicPr>
              <a:picLocks noChangeAspect="1"/>
            </p:cNvPicPr>
            <p:nvPr/>
          </p:nvPicPr>
          <p:blipFill rotWithShape="1">
            <a:blip r:embed="rId10"/>
            <a:srcRect l="8149" t="18438" r="8157" b="27293"/>
            <a:stretch/>
          </p:blipFill>
          <p:spPr>
            <a:xfrm>
              <a:off x="9465566" y="923058"/>
              <a:ext cx="2510288" cy="664234"/>
            </a:xfrm>
            <a:prstGeom prst="rect">
              <a:avLst/>
            </a:prstGeom>
          </p:spPr>
        </p:pic>
      </p:grpSp>
      <p:cxnSp>
        <p:nvCxnSpPr>
          <p:cNvPr id="20" name="Gerader Verbinder 19">
            <a:extLst>
              <a:ext uri="{FF2B5EF4-FFF2-40B4-BE49-F238E27FC236}">
                <a16:creationId xmlns:a16="http://schemas.microsoft.com/office/drawing/2014/main" id="{A983C515-FC34-4C97-9431-27EC1433042F}"/>
              </a:ext>
            </a:extLst>
          </p:cNvPr>
          <p:cNvCxnSpPr/>
          <p:nvPr/>
        </p:nvCxnSpPr>
        <p:spPr>
          <a:xfrm>
            <a:off x="7559414" y="1048658"/>
            <a:ext cx="0" cy="5110602"/>
          </a:xfrm>
          <a:prstGeom prst="line">
            <a:avLst/>
          </a:prstGeom>
          <a:ln w="38100">
            <a:solidFill>
              <a:srgbClr val="1160AC"/>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22" name="Ellipse 21">
            <a:extLst>
              <a:ext uri="{FF2B5EF4-FFF2-40B4-BE49-F238E27FC236}">
                <a16:creationId xmlns:a16="http://schemas.microsoft.com/office/drawing/2014/main" id="{621DF501-9A77-4155-9B26-BDCF834B6F9B}"/>
              </a:ext>
            </a:extLst>
          </p:cNvPr>
          <p:cNvSpPr/>
          <p:nvPr/>
        </p:nvSpPr>
        <p:spPr>
          <a:xfrm>
            <a:off x="3686668" y="2455213"/>
            <a:ext cx="1733680" cy="1070239"/>
          </a:xfrm>
          <a:prstGeom prst="ellipse">
            <a:avLst/>
          </a:prstGeom>
          <a:noFill/>
          <a:ln>
            <a:solidFill>
              <a:srgbClr val="1160AC"/>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Tree>
    <p:extLst>
      <p:ext uri="{BB962C8B-B14F-4D97-AF65-F5344CB8AC3E}">
        <p14:creationId xmlns:p14="http://schemas.microsoft.com/office/powerpoint/2010/main" val="11804358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5C19F66-0B51-42DD-AC53-EF2F63E38DF3}"/>
              </a:ext>
            </a:extLst>
          </p:cNvPr>
          <p:cNvSpPr>
            <a:spLocks noGrp="1"/>
          </p:cNvSpPr>
          <p:nvPr>
            <p:ph type="title"/>
          </p:nvPr>
        </p:nvSpPr>
        <p:spPr>
          <a:xfrm>
            <a:off x="488947" y="347184"/>
            <a:ext cx="4419483" cy="701474"/>
          </a:xfrm>
        </p:spPr>
        <p:txBody>
          <a:bodyPr/>
          <a:lstStyle/>
          <a:p>
            <a:r>
              <a:rPr lang="de-DE" dirty="0"/>
              <a:t>Los geht’s  …</a:t>
            </a:r>
          </a:p>
        </p:txBody>
      </p:sp>
      <p:sp>
        <p:nvSpPr>
          <p:cNvPr id="3" name="Rechteck 2">
            <a:extLst>
              <a:ext uri="{FF2B5EF4-FFF2-40B4-BE49-F238E27FC236}">
                <a16:creationId xmlns:a16="http://schemas.microsoft.com/office/drawing/2014/main" id="{E83033F7-38EC-4263-8210-D50E5349ECA0}"/>
              </a:ext>
            </a:extLst>
          </p:cNvPr>
          <p:cNvSpPr/>
          <p:nvPr/>
        </p:nvSpPr>
        <p:spPr>
          <a:xfrm>
            <a:off x="9072204" y="1942799"/>
            <a:ext cx="2483372" cy="523220"/>
          </a:xfrm>
          <a:prstGeom prst="rect">
            <a:avLst/>
          </a:prstGeom>
        </p:spPr>
        <p:txBody>
          <a:bodyPr wrap="none">
            <a:spAutoFit/>
          </a:bodyPr>
          <a:lstStyle/>
          <a:p>
            <a:r>
              <a:rPr lang="de-DE" sz="2800" b="1" dirty="0">
                <a:solidFill>
                  <a:srgbClr val="1160AC"/>
                </a:solidFill>
              </a:rPr>
              <a:t>35.184.208.129</a:t>
            </a:r>
          </a:p>
        </p:txBody>
      </p:sp>
      <p:pic>
        <p:nvPicPr>
          <p:cNvPr id="17" name="Grafik 16">
            <a:extLst>
              <a:ext uri="{FF2B5EF4-FFF2-40B4-BE49-F238E27FC236}">
                <a16:creationId xmlns:a16="http://schemas.microsoft.com/office/drawing/2014/main" id="{4AFE078D-AD47-4762-87ED-C911B276CCC0}"/>
              </a:ext>
            </a:extLst>
          </p:cNvPr>
          <p:cNvPicPr>
            <a:picLocks noChangeAspect="1"/>
          </p:cNvPicPr>
          <p:nvPr/>
        </p:nvPicPr>
        <p:blipFill>
          <a:blip r:embed="rId3"/>
          <a:stretch>
            <a:fillRect/>
          </a:stretch>
        </p:blipFill>
        <p:spPr>
          <a:xfrm>
            <a:off x="6133812" y="1875691"/>
            <a:ext cx="2714625" cy="762000"/>
          </a:xfrm>
          <a:prstGeom prst="rect">
            <a:avLst/>
          </a:prstGeom>
        </p:spPr>
      </p:pic>
      <p:sp>
        <p:nvSpPr>
          <p:cNvPr id="25" name="Rechteck 24">
            <a:extLst>
              <a:ext uri="{FF2B5EF4-FFF2-40B4-BE49-F238E27FC236}">
                <a16:creationId xmlns:a16="http://schemas.microsoft.com/office/drawing/2014/main" id="{F9A77C54-5822-40B6-93A3-9B9872FCE411}"/>
              </a:ext>
            </a:extLst>
          </p:cNvPr>
          <p:cNvSpPr/>
          <p:nvPr/>
        </p:nvSpPr>
        <p:spPr>
          <a:xfrm>
            <a:off x="488947" y="1307450"/>
            <a:ext cx="5421099" cy="4093428"/>
          </a:xfrm>
          <a:prstGeom prst="rect">
            <a:avLst/>
          </a:prstGeom>
        </p:spPr>
        <p:txBody>
          <a:bodyPr wrap="none">
            <a:spAutoFit/>
          </a:bodyPr>
          <a:lstStyle/>
          <a:p>
            <a:pPr marL="514350" indent="-514350">
              <a:lnSpc>
                <a:spcPct val="200000"/>
              </a:lnSpc>
              <a:buFont typeface="+mj-lt"/>
              <a:buAutoNum type="arabicPeriod"/>
            </a:pPr>
            <a:r>
              <a:rPr lang="de-DE" sz="2000" b="1" dirty="0"/>
              <a:t>Internetbrowser öffnen (Chrome, Firefox, …)</a:t>
            </a:r>
          </a:p>
          <a:p>
            <a:pPr marL="514350" indent="-514350">
              <a:lnSpc>
                <a:spcPct val="200000"/>
              </a:lnSpc>
              <a:buFont typeface="+mj-lt"/>
              <a:buAutoNum type="arabicPeriod"/>
            </a:pPr>
            <a:r>
              <a:rPr lang="de-DE" sz="2000" b="1" dirty="0"/>
              <a:t>Server-Adresse in die URL-Leiste eingeben</a:t>
            </a:r>
          </a:p>
          <a:p>
            <a:pPr marL="514350" indent="-514350">
              <a:lnSpc>
                <a:spcPct val="200000"/>
              </a:lnSpc>
              <a:buFont typeface="+mj-lt"/>
              <a:buAutoNum type="arabicPeriod"/>
            </a:pPr>
            <a:r>
              <a:rPr lang="de-DE" sz="2000" b="1" dirty="0"/>
              <a:t>Persönlicher Login</a:t>
            </a:r>
          </a:p>
          <a:p>
            <a:pPr marL="514350" indent="-514350">
              <a:lnSpc>
                <a:spcPct val="200000"/>
              </a:lnSpc>
              <a:buFont typeface="+mj-lt"/>
              <a:buAutoNum type="arabicPeriod"/>
            </a:pPr>
            <a:r>
              <a:rPr lang="de-DE" sz="2000" b="1" dirty="0"/>
              <a:t> </a:t>
            </a:r>
          </a:p>
          <a:p>
            <a:pPr marL="514350" indent="-514350">
              <a:lnSpc>
                <a:spcPct val="200000"/>
              </a:lnSpc>
              <a:buFont typeface="+mj-lt"/>
              <a:buAutoNum type="arabicPeriod"/>
            </a:pPr>
            <a:endParaRPr lang="de-DE" sz="2000" b="1" dirty="0"/>
          </a:p>
          <a:p>
            <a:pPr marL="514350" indent="-514350">
              <a:lnSpc>
                <a:spcPct val="200000"/>
              </a:lnSpc>
              <a:buFont typeface="+mj-lt"/>
              <a:buAutoNum type="arabicPeriod"/>
            </a:pPr>
            <a:endParaRPr lang="de-DE" sz="2000" b="1" dirty="0"/>
          </a:p>
          <a:p>
            <a:pPr marL="514350" indent="-514350">
              <a:buFont typeface="+mj-lt"/>
              <a:buAutoNum type="arabicPeriod"/>
            </a:pPr>
            <a:endParaRPr lang="de-DE" sz="2000" b="1" dirty="0"/>
          </a:p>
        </p:txBody>
      </p:sp>
      <p:sp>
        <p:nvSpPr>
          <p:cNvPr id="28" name="Rechteck 27">
            <a:extLst>
              <a:ext uri="{FF2B5EF4-FFF2-40B4-BE49-F238E27FC236}">
                <a16:creationId xmlns:a16="http://schemas.microsoft.com/office/drawing/2014/main" id="{83AF8E61-AA68-4CF6-9764-7F32B05B9925}"/>
              </a:ext>
            </a:extLst>
          </p:cNvPr>
          <p:cNvSpPr/>
          <p:nvPr/>
        </p:nvSpPr>
        <p:spPr>
          <a:xfrm>
            <a:off x="6864220" y="4574831"/>
            <a:ext cx="4100225" cy="523220"/>
          </a:xfrm>
          <a:prstGeom prst="rect">
            <a:avLst/>
          </a:prstGeom>
        </p:spPr>
        <p:txBody>
          <a:bodyPr wrap="none">
            <a:spAutoFit/>
          </a:bodyPr>
          <a:lstStyle/>
          <a:p>
            <a:r>
              <a:rPr lang="de-DE" sz="2800" b="1" dirty="0" err="1">
                <a:solidFill>
                  <a:srgbClr val="1160AC"/>
                </a:solidFill>
              </a:rPr>
              <a:t>bmwbank_familiennahme</a:t>
            </a:r>
            <a:endParaRPr lang="de-DE" sz="2800" b="1" dirty="0">
              <a:solidFill>
                <a:srgbClr val="1160AC"/>
              </a:solidFill>
            </a:endParaRPr>
          </a:p>
        </p:txBody>
      </p:sp>
      <p:pic>
        <p:nvPicPr>
          <p:cNvPr id="29" name="Grafik 28">
            <a:extLst>
              <a:ext uri="{FF2B5EF4-FFF2-40B4-BE49-F238E27FC236}">
                <a16:creationId xmlns:a16="http://schemas.microsoft.com/office/drawing/2014/main" id="{8C77B553-7CA5-4D0A-AE82-3DFDAE11B0CF}"/>
              </a:ext>
            </a:extLst>
          </p:cNvPr>
          <p:cNvPicPr>
            <a:picLocks noChangeAspect="1"/>
          </p:cNvPicPr>
          <p:nvPr/>
        </p:nvPicPr>
        <p:blipFill>
          <a:blip r:embed="rId4"/>
          <a:stretch>
            <a:fillRect/>
          </a:stretch>
        </p:blipFill>
        <p:spPr>
          <a:xfrm>
            <a:off x="3052371" y="2771139"/>
            <a:ext cx="3298538" cy="3404030"/>
          </a:xfrm>
          <a:prstGeom prst="rect">
            <a:avLst/>
          </a:prstGeom>
        </p:spPr>
      </p:pic>
      <p:cxnSp>
        <p:nvCxnSpPr>
          <p:cNvPr id="23" name="Gerade Verbindung mit Pfeil 22">
            <a:extLst>
              <a:ext uri="{FF2B5EF4-FFF2-40B4-BE49-F238E27FC236}">
                <a16:creationId xmlns:a16="http://schemas.microsoft.com/office/drawing/2014/main" id="{A5FE20D7-1B02-44BB-AE46-E67F243213E4}"/>
              </a:ext>
            </a:extLst>
          </p:cNvPr>
          <p:cNvCxnSpPr>
            <a:cxnSpLocks/>
          </p:cNvCxnSpPr>
          <p:nvPr/>
        </p:nvCxnSpPr>
        <p:spPr>
          <a:xfrm flipH="1">
            <a:off x="6031820" y="4859440"/>
            <a:ext cx="784916" cy="0"/>
          </a:xfrm>
          <a:prstGeom prst="straightConnector1">
            <a:avLst/>
          </a:prstGeom>
          <a:ln w="57150">
            <a:solidFill>
              <a:srgbClr val="1160AC"/>
            </a:solidFill>
            <a:tailEnd type="triangle"/>
          </a:ln>
        </p:spPr>
        <p:style>
          <a:lnRef idx="1">
            <a:schemeClr val="accent1"/>
          </a:lnRef>
          <a:fillRef idx="0">
            <a:schemeClr val="accent1"/>
          </a:fillRef>
          <a:effectRef idx="0">
            <a:schemeClr val="accent1"/>
          </a:effectRef>
          <a:fontRef idx="minor">
            <a:schemeClr val="tx1"/>
          </a:fontRef>
        </p:style>
      </p:cxnSp>
      <p:cxnSp>
        <p:nvCxnSpPr>
          <p:cNvPr id="31" name="Gerade Verbindung mit Pfeil 30">
            <a:extLst>
              <a:ext uri="{FF2B5EF4-FFF2-40B4-BE49-F238E27FC236}">
                <a16:creationId xmlns:a16="http://schemas.microsoft.com/office/drawing/2014/main" id="{0490D715-C649-4116-BF35-09CCC9F32534}"/>
              </a:ext>
            </a:extLst>
          </p:cNvPr>
          <p:cNvCxnSpPr>
            <a:cxnSpLocks/>
          </p:cNvCxnSpPr>
          <p:nvPr/>
        </p:nvCxnSpPr>
        <p:spPr>
          <a:xfrm flipH="1">
            <a:off x="8804873" y="2466019"/>
            <a:ext cx="784916" cy="0"/>
          </a:xfrm>
          <a:prstGeom prst="straightConnector1">
            <a:avLst/>
          </a:prstGeom>
          <a:ln w="57150">
            <a:solidFill>
              <a:srgbClr val="1160AC"/>
            </a:solidFill>
            <a:tailEnd type="triangle"/>
          </a:ln>
        </p:spPr>
        <p:style>
          <a:lnRef idx="1">
            <a:schemeClr val="accent1"/>
          </a:lnRef>
          <a:fillRef idx="0">
            <a:schemeClr val="accent1"/>
          </a:fillRef>
          <a:effectRef idx="0">
            <a:schemeClr val="accent1"/>
          </a:effectRef>
          <a:fontRef idx="minor">
            <a:schemeClr val="tx1"/>
          </a:fontRef>
        </p:style>
      </p:cxnSp>
      <p:cxnSp>
        <p:nvCxnSpPr>
          <p:cNvPr id="32" name="Gerade Verbindung mit Pfeil 31">
            <a:extLst>
              <a:ext uri="{FF2B5EF4-FFF2-40B4-BE49-F238E27FC236}">
                <a16:creationId xmlns:a16="http://schemas.microsoft.com/office/drawing/2014/main" id="{711204E7-C0C1-4EA5-8420-DA9600A1FE23}"/>
              </a:ext>
            </a:extLst>
          </p:cNvPr>
          <p:cNvCxnSpPr>
            <a:cxnSpLocks/>
          </p:cNvCxnSpPr>
          <p:nvPr/>
        </p:nvCxnSpPr>
        <p:spPr>
          <a:xfrm flipH="1">
            <a:off x="6022928" y="5325266"/>
            <a:ext cx="784916" cy="0"/>
          </a:xfrm>
          <a:prstGeom prst="straightConnector1">
            <a:avLst/>
          </a:prstGeom>
          <a:ln w="57150">
            <a:solidFill>
              <a:srgbClr val="1160AC"/>
            </a:solidFill>
            <a:tailEnd type="triangle"/>
          </a:ln>
        </p:spPr>
        <p:style>
          <a:lnRef idx="1">
            <a:schemeClr val="accent1"/>
          </a:lnRef>
          <a:fillRef idx="0">
            <a:schemeClr val="accent1"/>
          </a:fillRef>
          <a:effectRef idx="0">
            <a:schemeClr val="accent1"/>
          </a:effectRef>
          <a:fontRef idx="minor">
            <a:schemeClr val="tx1"/>
          </a:fontRef>
        </p:style>
      </p:cxnSp>
      <p:sp>
        <p:nvSpPr>
          <p:cNvPr id="33" name="Rechteck 32">
            <a:extLst>
              <a:ext uri="{FF2B5EF4-FFF2-40B4-BE49-F238E27FC236}">
                <a16:creationId xmlns:a16="http://schemas.microsoft.com/office/drawing/2014/main" id="{8600245C-D6BF-49D9-AE8A-C69EB2712A09}"/>
              </a:ext>
            </a:extLst>
          </p:cNvPr>
          <p:cNvSpPr/>
          <p:nvPr/>
        </p:nvSpPr>
        <p:spPr>
          <a:xfrm>
            <a:off x="6834488" y="5040434"/>
            <a:ext cx="4027898" cy="523220"/>
          </a:xfrm>
          <a:prstGeom prst="rect">
            <a:avLst/>
          </a:prstGeom>
        </p:spPr>
        <p:txBody>
          <a:bodyPr wrap="none">
            <a:spAutoFit/>
          </a:bodyPr>
          <a:lstStyle/>
          <a:p>
            <a:r>
              <a:rPr lang="de-DE" sz="2800" b="1" dirty="0">
                <a:solidFill>
                  <a:srgbClr val="1160AC"/>
                </a:solidFill>
              </a:rPr>
              <a:t>Selbstgewähltes Passwort</a:t>
            </a:r>
          </a:p>
        </p:txBody>
      </p:sp>
      <p:pic>
        <p:nvPicPr>
          <p:cNvPr id="34" name="Grafik 33">
            <a:extLst>
              <a:ext uri="{FF2B5EF4-FFF2-40B4-BE49-F238E27FC236}">
                <a16:creationId xmlns:a16="http://schemas.microsoft.com/office/drawing/2014/main" id="{C724760D-8334-4266-BF37-BD3444F82A80}"/>
              </a:ext>
            </a:extLst>
          </p:cNvPr>
          <p:cNvPicPr>
            <a:picLocks noChangeAspect="1"/>
          </p:cNvPicPr>
          <p:nvPr/>
        </p:nvPicPr>
        <p:blipFill>
          <a:blip r:embed="rId5"/>
          <a:stretch>
            <a:fillRect/>
          </a:stretch>
        </p:blipFill>
        <p:spPr>
          <a:xfrm>
            <a:off x="955913" y="3354164"/>
            <a:ext cx="904875" cy="485775"/>
          </a:xfrm>
          <a:prstGeom prst="rect">
            <a:avLst/>
          </a:prstGeom>
        </p:spPr>
      </p:pic>
    </p:spTree>
    <p:extLst>
      <p:ext uri="{BB962C8B-B14F-4D97-AF65-F5344CB8AC3E}">
        <p14:creationId xmlns:p14="http://schemas.microsoft.com/office/powerpoint/2010/main" val="5768455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64C12D7D-680C-48EE-8DB0-349F478281A0}"/>
              </a:ext>
            </a:extLst>
          </p:cNvPr>
          <p:cNvPicPr>
            <a:picLocks noChangeAspect="1"/>
          </p:cNvPicPr>
          <p:nvPr/>
        </p:nvPicPr>
        <p:blipFill>
          <a:blip r:embed="rId3"/>
          <a:stretch>
            <a:fillRect/>
          </a:stretch>
        </p:blipFill>
        <p:spPr>
          <a:xfrm>
            <a:off x="889331" y="941690"/>
            <a:ext cx="10413338" cy="5336929"/>
          </a:xfrm>
          <a:prstGeom prst="rect">
            <a:avLst/>
          </a:prstGeom>
        </p:spPr>
      </p:pic>
      <p:sp>
        <p:nvSpPr>
          <p:cNvPr id="4" name="Titel 1">
            <a:extLst>
              <a:ext uri="{FF2B5EF4-FFF2-40B4-BE49-F238E27FC236}">
                <a16:creationId xmlns:a16="http://schemas.microsoft.com/office/drawing/2014/main" id="{FC4E0211-AE3A-4E14-91A1-75CD0E871EEC}"/>
              </a:ext>
            </a:extLst>
          </p:cNvPr>
          <p:cNvSpPr>
            <a:spLocks noGrp="1"/>
          </p:cNvSpPr>
          <p:nvPr>
            <p:ph type="title"/>
          </p:nvPr>
        </p:nvSpPr>
        <p:spPr>
          <a:xfrm>
            <a:off x="488947" y="347184"/>
            <a:ext cx="11224684" cy="701474"/>
          </a:xfrm>
        </p:spPr>
        <p:txBody>
          <a:bodyPr/>
          <a:lstStyle/>
          <a:p>
            <a:r>
              <a:rPr lang="de-DE" dirty="0"/>
              <a:t>ML Verarbeitungsschritte</a:t>
            </a:r>
          </a:p>
        </p:txBody>
      </p:sp>
      <p:pic>
        <p:nvPicPr>
          <p:cNvPr id="3" name="Grafik 2">
            <a:extLst>
              <a:ext uri="{FF2B5EF4-FFF2-40B4-BE49-F238E27FC236}">
                <a16:creationId xmlns:a16="http://schemas.microsoft.com/office/drawing/2014/main" id="{648FB496-7453-44D9-A338-AC19A5D40E62}"/>
              </a:ext>
            </a:extLst>
          </p:cNvPr>
          <p:cNvPicPr>
            <a:picLocks noChangeAspect="1"/>
          </p:cNvPicPr>
          <p:nvPr/>
        </p:nvPicPr>
        <p:blipFill>
          <a:blip r:embed="rId4"/>
          <a:stretch>
            <a:fillRect/>
          </a:stretch>
        </p:blipFill>
        <p:spPr>
          <a:xfrm>
            <a:off x="4399869" y="347184"/>
            <a:ext cx="2392984" cy="930125"/>
          </a:xfrm>
          <a:prstGeom prst="rect">
            <a:avLst/>
          </a:prstGeom>
        </p:spPr>
      </p:pic>
    </p:spTree>
    <p:extLst>
      <p:ext uri="{BB962C8B-B14F-4D97-AF65-F5344CB8AC3E}">
        <p14:creationId xmlns:p14="http://schemas.microsoft.com/office/powerpoint/2010/main" val="24729555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ML Algorithmen … die Klassiker </a:t>
            </a:r>
          </a:p>
        </p:txBody>
      </p:sp>
      <p:graphicFrame>
        <p:nvGraphicFramePr>
          <p:cNvPr id="16" name="Diagramm 15">
            <a:extLst>
              <a:ext uri="{FF2B5EF4-FFF2-40B4-BE49-F238E27FC236}">
                <a16:creationId xmlns:a16="http://schemas.microsoft.com/office/drawing/2014/main" id="{FD09CE27-2702-4D25-8F63-CED7C061C361}"/>
              </a:ext>
            </a:extLst>
          </p:cNvPr>
          <p:cNvGraphicFramePr/>
          <p:nvPr>
            <p:extLst>
              <p:ext uri="{D42A27DB-BD31-4B8C-83A1-F6EECF244321}">
                <p14:modId xmlns:p14="http://schemas.microsoft.com/office/powerpoint/2010/main" val="3388938605"/>
              </p:ext>
            </p:extLst>
          </p:nvPr>
        </p:nvGraphicFramePr>
        <p:xfrm>
          <a:off x="1112632" y="1058976"/>
          <a:ext cx="9744075" cy="25041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Grafik 11">
            <a:extLst>
              <a:ext uri="{FF2B5EF4-FFF2-40B4-BE49-F238E27FC236}">
                <a16:creationId xmlns:a16="http://schemas.microsoft.com/office/drawing/2014/main" id="{9D14D185-5DFB-4A04-81F5-FCCF4EAA2AEE}"/>
              </a:ext>
            </a:extLst>
          </p:cNvPr>
          <p:cNvPicPr>
            <a:picLocks noChangeAspect="1"/>
          </p:cNvPicPr>
          <p:nvPr/>
        </p:nvPicPr>
        <p:blipFill rotWithShape="1">
          <a:blip r:embed="rId8"/>
          <a:srcRect l="47741" t="9275" r="27309" b="77530"/>
          <a:stretch/>
        </p:blipFill>
        <p:spPr>
          <a:xfrm>
            <a:off x="3884401" y="1306796"/>
            <a:ext cx="1735485" cy="1258558"/>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pic>
        <p:nvPicPr>
          <p:cNvPr id="13" name="Grafik 12">
            <a:extLst>
              <a:ext uri="{FF2B5EF4-FFF2-40B4-BE49-F238E27FC236}">
                <a16:creationId xmlns:a16="http://schemas.microsoft.com/office/drawing/2014/main" id="{0D2AF1AE-2A49-422F-9F74-4E3797336E07}"/>
              </a:ext>
            </a:extLst>
          </p:cNvPr>
          <p:cNvPicPr>
            <a:picLocks noChangeAspect="1"/>
          </p:cNvPicPr>
          <p:nvPr/>
        </p:nvPicPr>
        <p:blipFill rotWithShape="1">
          <a:blip r:embed="rId8"/>
          <a:srcRect l="71713" t="30694" r="3337" b="56111"/>
          <a:stretch/>
        </p:blipFill>
        <p:spPr>
          <a:xfrm>
            <a:off x="8812000" y="1306796"/>
            <a:ext cx="1735485" cy="1258558"/>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pic>
        <p:nvPicPr>
          <p:cNvPr id="9" name="Grafik 8">
            <a:extLst>
              <a:ext uri="{FF2B5EF4-FFF2-40B4-BE49-F238E27FC236}">
                <a16:creationId xmlns:a16="http://schemas.microsoft.com/office/drawing/2014/main" id="{730A80E0-2366-4F6B-8BEE-E496916D9DEA}"/>
              </a:ext>
            </a:extLst>
          </p:cNvPr>
          <p:cNvPicPr>
            <a:picLocks noChangeAspect="1"/>
          </p:cNvPicPr>
          <p:nvPr/>
        </p:nvPicPr>
        <p:blipFill>
          <a:blip r:embed="rId9"/>
          <a:stretch>
            <a:fillRect/>
          </a:stretch>
        </p:blipFill>
        <p:spPr>
          <a:xfrm>
            <a:off x="6278486" y="1306796"/>
            <a:ext cx="1874914" cy="1258558"/>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pic>
        <p:nvPicPr>
          <p:cNvPr id="11" name="Grafik 10">
            <a:extLst>
              <a:ext uri="{FF2B5EF4-FFF2-40B4-BE49-F238E27FC236}">
                <a16:creationId xmlns:a16="http://schemas.microsoft.com/office/drawing/2014/main" id="{7551F818-B063-4BDE-8E14-84A510DDEACE}"/>
              </a:ext>
            </a:extLst>
          </p:cNvPr>
          <p:cNvPicPr>
            <a:picLocks noChangeAspect="1"/>
          </p:cNvPicPr>
          <p:nvPr/>
        </p:nvPicPr>
        <p:blipFill>
          <a:blip r:embed="rId10"/>
          <a:stretch>
            <a:fillRect/>
          </a:stretch>
        </p:blipFill>
        <p:spPr>
          <a:xfrm>
            <a:off x="1517334" y="1306796"/>
            <a:ext cx="1708466" cy="1258558"/>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graphicFrame>
        <p:nvGraphicFramePr>
          <p:cNvPr id="19" name="Diagramm 18">
            <a:extLst>
              <a:ext uri="{FF2B5EF4-FFF2-40B4-BE49-F238E27FC236}">
                <a16:creationId xmlns:a16="http://schemas.microsoft.com/office/drawing/2014/main" id="{30F3BEEF-355F-4413-BF00-4DA68200ED05}"/>
              </a:ext>
            </a:extLst>
          </p:cNvPr>
          <p:cNvGraphicFramePr/>
          <p:nvPr>
            <p:extLst>
              <p:ext uri="{D42A27DB-BD31-4B8C-83A1-F6EECF244321}">
                <p14:modId xmlns:p14="http://schemas.microsoft.com/office/powerpoint/2010/main" val="1111012862"/>
              </p:ext>
            </p:extLst>
          </p:nvPr>
        </p:nvGraphicFramePr>
        <p:xfrm>
          <a:off x="1112632" y="3662476"/>
          <a:ext cx="9744075" cy="2504167"/>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8" name="Grafik 7">
            <a:extLst>
              <a:ext uri="{FF2B5EF4-FFF2-40B4-BE49-F238E27FC236}">
                <a16:creationId xmlns:a16="http://schemas.microsoft.com/office/drawing/2014/main" id="{9D98F33E-8CFD-4675-BCC9-B2BC2D3153F7}"/>
              </a:ext>
            </a:extLst>
          </p:cNvPr>
          <p:cNvPicPr>
            <a:picLocks noChangeAspect="1"/>
          </p:cNvPicPr>
          <p:nvPr/>
        </p:nvPicPr>
        <p:blipFill rotWithShape="1">
          <a:blip r:embed="rId8"/>
          <a:srcRect l="24098" t="30981" r="50952" b="55824"/>
          <a:stretch/>
        </p:blipFill>
        <p:spPr>
          <a:xfrm>
            <a:off x="3884400" y="3934134"/>
            <a:ext cx="1729433" cy="1291077"/>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pic>
        <p:nvPicPr>
          <p:cNvPr id="15" name="Grafik 14">
            <a:extLst>
              <a:ext uri="{FF2B5EF4-FFF2-40B4-BE49-F238E27FC236}">
                <a16:creationId xmlns:a16="http://schemas.microsoft.com/office/drawing/2014/main" id="{624158C4-BEFD-4A71-94AA-D88341F787CA}"/>
              </a:ext>
            </a:extLst>
          </p:cNvPr>
          <p:cNvPicPr>
            <a:picLocks noChangeAspect="1"/>
          </p:cNvPicPr>
          <p:nvPr/>
        </p:nvPicPr>
        <p:blipFill rotWithShape="1">
          <a:blip r:embed="rId8"/>
          <a:srcRect l="69741" t="9275" r="5309" b="77530"/>
          <a:stretch/>
        </p:blipFill>
        <p:spPr>
          <a:xfrm>
            <a:off x="6278486" y="3934134"/>
            <a:ext cx="1780327" cy="1291077"/>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pic>
        <p:nvPicPr>
          <p:cNvPr id="17" name="Grafik 16">
            <a:extLst>
              <a:ext uri="{FF2B5EF4-FFF2-40B4-BE49-F238E27FC236}">
                <a16:creationId xmlns:a16="http://schemas.microsoft.com/office/drawing/2014/main" id="{2A38A3CA-1579-48D3-A2EA-1E605386F2CB}"/>
              </a:ext>
            </a:extLst>
          </p:cNvPr>
          <p:cNvPicPr>
            <a:picLocks noChangeAspect="1"/>
          </p:cNvPicPr>
          <p:nvPr/>
        </p:nvPicPr>
        <p:blipFill>
          <a:blip r:embed="rId16"/>
          <a:stretch>
            <a:fillRect/>
          </a:stretch>
        </p:blipFill>
        <p:spPr>
          <a:xfrm>
            <a:off x="1517334" y="3934134"/>
            <a:ext cx="1708466" cy="1291077"/>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pic>
        <p:nvPicPr>
          <p:cNvPr id="18" name="Grafik 17">
            <a:extLst>
              <a:ext uri="{FF2B5EF4-FFF2-40B4-BE49-F238E27FC236}">
                <a16:creationId xmlns:a16="http://schemas.microsoft.com/office/drawing/2014/main" id="{CE86CB97-68FA-4E36-A654-A794C34A60A7}"/>
              </a:ext>
            </a:extLst>
          </p:cNvPr>
          <p:cNvPicPr>
            <a:picLocks noChangeAspect="1"/>
          </p:cNvPicPr>
          <p:nvPr/>
        </p:nvPicPr>
        <p:blipFill>
          <a:blip r:embed="rId17"/>
          <a:stretch>
            <a:fillRect/>
          </a:stretch>
        </p:blipFill>
        <p:spPr>
          <a:xfrm>
            <a:off x="8723466" y="3934134"/>
            <a:ext cx="1635688" cy="1291077"/>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grpSp>
        <p:nvGrpSpPr>
          <p:cNvPr id="20" name="Gruppieren 19">
            <a:extLst>
              <a:ext uri="{FF2B5EF4-FFF2-40B4-BE49-F238E27FC236}">
                <a16:creationId xmlns:a16="http://schemas.microsoft.com/office/drawing/2014/main" id="{4CB793FD-17E1-479C-A2FC-6FB012E65225}"/>
              </a:ext>
            </a:extLst>
          </p:cNvPr>
          <p:cNvGrpSpPr/>
          <p:nvPr/>
        </p:nvGrpSpPr>
        <p:grpSpPr>
          <a:xfrm rot="10800000">
            <a:off x="9949129" y="0"/>
            <a:ext cx="2242871" cy="1938993"/>
            <a:chOff x="-65428" y="4270933"/>
            <a:chExt cx="2242871" cy="1938993"/>
          </a:xfrm>
          <a:solidFill>
            <a:srgbClr val="FE6700"/>
          </a:solidFill>
        </p:grpSpPr>
        <p:sp>
          <p:nvSpPr>
            <p:cNvPr id="21" name="Diagonaler Streifen 20">
              <a:extLst>
                <a:ext uri="{FF2B5EF4-FFF2-40B4-BE49-F238E27FC236}">
                  <a16:creationId xmlns:a16="http://schemas.microsoft.com/office/drawing/2014/main" id="{565CF824-ED53-48CA-889B-F155E92243DE}"/>
                </a:ext>
              </a:extLst>
            </p:cNvPr>
            <p:cNvSpPr/>
            <p:nvPr/>
          </p:nvSpPr>
          <p:spPr>
            <a:xfrm rot="16200000">
              <a:off x="86511" y="4118994"/>
              <a:ext cx="1938993" cy="2242871"/>
            </a:xfrm>
            <a:prstGeom prst="diagStripe">
              <a:avLst>
                <a:gd name="adj" fmla="val 478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22" name="Rechteck 21">
              <a:extLst>
                <a:ext uri="{FF2B5EF4-FFF2-40B4-BE49-F238E27FC236}">
                  <a16:creationId xmlns:a16="http://schemas.microsoft.com/office/drawing/2014/main" id="{23D38C14-5D7E-49AF-BD5E-C7D22E8E8F99}"/>
                </a:ext>
              </a:extLst>
            </p:cNvPr>
            <p:cNvSpPr/>
            <p:nvPr/>
          </p:nvSpPr>
          <p:spPr>
            <a:xfrm rot="13287565">
              <a:off x="32704" y="5365260"/>
              <a:ext cx="1723549" cy="369332"/>
            </a:xfrm>
            <a:prstGeom prst="rect">
              <a:avLst/>
            </a:prstGeom>
            <a:grpFill/>
          </p:spPr>
          <p:txBody>
            <a:bodyPr wrap="none">
              <a:spAutoFit/>
            </a:bodyPr>
            <a:lstStyle/>
            <a:p>
              <a:r>
                <a:rPr lang="de-DE" b="1" dirty="0">
                  <a:solidFill>
                    <a:schemeClr val="bg1"/>
                  </a:solidFill>
                  <a:latin typeface="Arial Black" panose="020B0A04020102020204" pitchFamily="34" charset="0"/>
                  <a:cs typeface="Arial" panose="020B0604020202020204" pitchFamily="34" charset="0"/>
                </a:rPr>
                <a:t>Algorithmen</a:t>
              </a:r>
            </a:p>
          </p:txBody>
        </p:sp>
      </p:grpSp>
    </p:spTree>
    <p:extLst>
      <p:ext uri="{BB962C8B-B14F-4D97-AF65-F5344CB8AC3E}">
        <p14:creationId xmlns:p14="http://schemas.microsoft.com/office/powerpoint/2010/main" val="31020291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Trade Off zwischen „</a:t>
            </a:r>
            <a:r>
              <a:rPr lang="de-DE" dirty="0" err="1"/>
              <a:t>Explainability</a:t>
            </a:r>
            <a:r>
              <a:rPr lang="de-DE" dirty="0"/>
              <a:t>“ &amp; „</a:t>
            </a:r>
            <a:r>
              <a:rPr lang="de-DE" dirty="0" err="1"/>
              <a:t>Accuracy</a:t>
            </a:r>
            <a:r>
              <a:rPr lang="de-DE" dirty="0"/>
              <a:t>“</a:t>
            </a:r>
          </a:p>
        </p:txBody>
      </p:sp>
      <p:pic>
        <p:nvPicPr>
          <p:cNvPr id="3" name="Grafik 2">
            <a:extLst>
              <a:ext uri="{FF2B5EF4-FFF2-40B4-BE49-F238E27FC236}">
                <a16:creationId xmlns:a16="http://schemas.microsoft.com/office/drawing/2014/main" id="{919C0DB6-2663-4014-BF37-DA7622550794}"/>
              </a:ext>
            </a:extLst>
          </p:cNvPr>
          <p:cNvPicPr>
            <a:picLocks noChangeAspect="1"/>
          </p:cNvPicPr>
          <p:nvPr/>
        </p:nvPicPr>
        <p:blipFill>
          <a:blip r:embed="rId3"/>
          <a:stretch>
            <a:fillRect/>
          </a:stretch>
        </p:blipFill>
        <p:spPr>
          <a:xfrm>
            <a:off x="8385769" y="461099"/>
            <a:ext cx="3474389" cy="5529532"/>
          </a:xfrm>
          <a:prstGeom prst="rect">
            <a:avLst/>
          </a:prstGeom>
        </p:spPr>
      </p:pic>
      <p:pic>
        <p:nvPicPr>
          <p:cNvPr id="7" name="Grafik 6">
            <a:extLst>
              <a:ext uri="{FF2B5EF4-FFF2-40B4-BE49-F238E27FC236}">
                <a16:creationId xmlns:a16="http://schemas.microsoft.com/office/drawing/2014/main" id="{7E2E39C3-56A9-43A1-9A6D-E57E6607646E}"/>
              </a:ext>
            </a:extLst>
          </p:cNvPr>
          <p:cNvPicPr>
            <a:picLocks noChangeAspect="1"/>
          </p:cNvPicPr>
          <p:nvPr/>
        </p:nvPicPr>
        <p:blipFill rotWithShape="1">
          <a:blip r:embed="rId4"/>
          <a:srcRect l="4336" b="3874"/>
          <a:stretch/>
        </p:blipFill>
        <p:spPr>
          <a:xfrm>
            <a:off x="342420" y="1048658"/>
            <a:ext cx="7554402" cy="5136482"/>
          </a:xfrm>
          <a:prstGeom prst="rect">
            <a:avLst/>
          </a:prstGeom>
        </p:spPr>
      </p:pic>
    </p:spTree>
    <p:extLst>
      <p:ext uri="{BB962C8B-B14F-4D97-AF65-F5344CB8AC3E}">
        <p14:creationId xmlns:p14="http://schemas.microsoft.com/office/powerpoint/2010/main" val="34912720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ML Algorithmen … die Klassiker </a:t>
            </a:r>
          </a:p>
        </p:txBody>
      </p:sp>
      <p:graphicFrame>
        <p:nvGraphicFramePr>
          <p:cNvPr id="16" name="Diagramm 15">
            <a:extLst>
              <a:ext uri="{FF2B5EF4-FFF2-40B4-BE49-F238E27FC236}">
                <a16:creationId xmlns:a16="http://schemas.microsoft.com/office/drawing/2014/main" id="{FD09CE27-2702-4D25-8F63-CED7C061C361}"/>
              </a:ext>
            </a:extLst>
          </p:cNvPr>
          <p:cNvGraphicFramePr/>
          <p:nvPr>
            <p:extLst>
              <p:ext uri="{D42A27DB-BD31-4B8C-83A1-F6EECF244321}">
                <p14:modId xmlns:p14="http://schemas.microsoft.com/office/powerpoint/2010/main" val="1933604845"/>
              </p:ext>
            </p:extLst>
          </p:nvPr>
        </p:nvGraphicFramePr>
        <p:xfrm>
          <a:off x="1112632" y="1058976"/>
          <a:ext cx="9744075" cy="25041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Grafik 11">
            <a:extLst>
              <a:ext uri="{FF2B5EF4-FFF2-40B4-BE49-F238E27FC236}">
                <a16:creationId xmlns:a16="http://schemas.microsoft.com/office/drawing/2014/main" id="{9D14D185-5DFB-4A04-81F5-FCCF4EAA2AEE}"/>
              </a:ext>
            </a:extLst>
          </p:cNvPr>
          <p:cNvPicPr>
            <a:picLocks noChangeAspect="1"/>
          </p:cNvPicPr>
          <p:nvPr/>
        </p:nvPicPr>
        <p:blipFill rotWithShape="1">
          <a:blip r:embed="rId8"/>
          <a:srcRect l="47741" t="9275" r="27309" b="77530"/>
          <a:stretch/>
        </p:blipFill>
        <p:spPr>
          <a:xfrm>
            <a:off x="3884401" y="1306796"/>
            <a:ext cx="1735485" cy="1258558"/>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pic>
        <p:nvPicPr>
          <p:cNvPr id="13" name="Grafik 12">
            <a:extLst>
              <a:ext uri="{FF2B5EF4-FFF2-40B4-BE49-F238E27FC236}">
                <a16:creationId xmlns:a16="http://schemas.microsoft.com/office/drawing/2014/main" id="{0D2AF1AE-2A49-422F-9F74-4E3797336E07}"/>
              </a:ext>
            </a:extLst>
          </p:cNvPr>
          <p:cNvPicPr>
            <a:picLocks noChangeAspect="1"/>
          </p:cNvPicPr>
          <p:nvPr/>
        </p:nvPicPr>
        <p:blipFill rotWithShape="1">
          <a:blip r:embed="rId8"/>
          <a:srcRect l="71713" t="30694" r="3337" b="56111"/>
          <a:stretch/>
        </p:blipFill>
        <p:spPr>
          <a:xfrm>
            <a:off x="8812000" y="1306796"/>
            <a:ext cx="1735485" cy="1258558"/>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pic>
        <p:nvPicPr>
          <p:cNvPr id="9" name="Grafik 8">
            <a:extLst>
              <a:ext uri="{FF2B5EF4-FFF2-40B4-BE49-F238E27FC236}">
                <a16:creationId xmlns:a16="http://schemas.microsoft.com/office/drawing/2014/main" id="{730A80E0-2366-4F6B-8BEE-E496916D9DEA}"/>
              </a:ext>
            </a:extLst>
          </p:cNvPr>
          <p:cNvPicPr>
            <a:picLocks noChangeAspect="1"/>
          </p:cNvPicPr>
          <p:nvPr/>
        </p:nvPicPr>
        <p:blipFill>
          <a:blip r:embed="rId9"/>
          <a:stretch>
            <a:fillRect/>
          </a:stretch>
        </p:blipFill>
        <p:spPr>
          <a:xfrm>
            <a:off x="6278486" y="1306796"/>
            <a:ext cx="1874914" cy="1258558"/>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pic>
        <p:nvPicPr>
          <p:cNvPr id="11" name="Grafik 10">
            <a:extLst>
              <a:ext uri="{FF2B5EF4-FFF2-40B4-BE49-F238E27FC236}">
                <a16:creationId xmlns:a16="http://schemas.microsoft.com/office/drawing/2014/main" id="{7551F818-B063-4BDE-8E14-84A510DDEACE}"/>
              </a:ext>
            </a:extLst>
          </p:cNvPr>
          <p:cNvPicPr>
            <a:picLocks noChangeAspect="1"/>
          </p:cNvPicPr>
          <p:nvPr/>
        </p:nvPicPr>
        <p:blipFill>
          <a:blip r:embed="rId10"/>
          <a:stretch>
            <a:fillRect/>
          </a:stretch>
        </p:blipFill>
        <p:spPr>
          <a:xfrm>
            <a:off x="1517334" y="1306796"/>
            <a:ext cx="1708466" cy="1258558"/>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graphicFrame>
        <p:nvGraphicFramePr>
          <p:cNvPr id="19" name="Diagramm 18">
            <a:extLst>
              <a:ext uri="{FF2B5EF4-FFF2-40B4-BE49-F238E27FC236}">
                <a16:creationId xmlns:a16="http://schemas.microsoft.com/office/drawing/2014/main" id="{30F3BEEF-355F-4413-BF00-4DA68200ED05}"/>
              </a:ext>
            </a:extLst>
          </p:cNvPr>
          <p:cNvGraphicFramePr/>
          <p:nvPr/>
        </p:nvGraphicFramePr>
        <p:xfrm>
          <a:off x="1112632" y="3662476"/>
          <a:ext cx="9744075" cy="2504167"/>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8" name="Grafik 7">
            <a:extLst>
              <a:ext uri="{FF2B5EF4-FFF2-40B4-BE49-F238E27FC236}">
                <a16:creationId xmlns:a16="http://schemas.microsoft.com/office/drawing/2014/main" id="{9D98F33E-8CFD-4675-BCC9-B2BC2D3153F7}"/>
              </a:ext>
            </a:extLst>
          </p:cNvPr>
          <p:cNvPicPr>
            <a:picLocks noChangeAspect="1"/>
          </p:cNvPicPr>
          <p:nvPr/>
        </p:nvPicPr>
        <p:blipFill rotWithShape="1">
          <a:blip r:embed="rId8"/>
          <a:srcRect l="24098" t="30981" r="50952" b="55824"/>
          <a:stretch/>
        </p:blipFill>
        <p:spPr>
          <a:xfrm>
            <a:off x="3884400" y="3934134"/>
            <a:ext cx="1729433" cy="1291077"/>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pic>
        <p:nvPicPr>
          <p:cNvPr id="15" name="Grafik 14">
            <a:extLst>
              <a:ext uri="{FF2B5EF4-FFF2-40B4-BE49-F238E27FC236}">
                <a16:creationId xmlns:a16="http://schemas.microsoft.com/office/drawing/2014/main" id="{624158C4-BEFD-4A71-94AA-D88341F787CA}"/>
              </a:ext>
            </a:extLst>
          </p:cNvPr>
          <p:cNvPicPr>
            <a:picLocks noChangeAspect="1"/>
          </p:cNvPicPr>
          <p:nvPr/>
        </p:nvPicPr>
        <p:blipFill rotWithShape="1">
          <a:blip r:embed="rId8"/>
          <a:srcRect l="69741" t="9275" r="5309" b="77530"/>
          <a:stretch/>
        </p:blipFill>
        <p:spPr>
          <a:xfrm>
            <a:off x="6278486" y="3934134"/>
            <a:ext cx="1780327" cy="1291077"/>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pic>
        <p:nvPicPr>
          <p:cNvPr id="17" name="Grafik 16">
            <a:extLst>
              <a:ext uri="{FF2B5EF4-FFF2-40B4-BE49-F238E27FC236}">
                <a16:creationId xmlns:a16="http://schemas.microsoft.com/office/drawing/2014/main" id="{2A38A3CA-1579-48D3-A2EA-1E605386F2CB}"/>
              </a:ext>
            </a:extLst>
          </p:cNvPr>
          <p:cNvPicPr>
            <a:picLocks noChangeAspect="1"/>
          </p:cNvPicPr>
          <p:nvPr/>
        </p:nvPicPr>
        <p:blipFill>
          <a:blip r:embed="rId16"/>
          <a:stretch>
            <a:fillRect/>
          </a:stretch>
        </p:blipFill>
        <p:spPr>
          <a:xfrm>
            <a:off x="1517334" y="3934134"/>
            <a:ext cx="1708466" cy="1291077"/>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pic>
        <p:nvPicPr>
          <p:cNvPr id="18" name="Grafik 17">
            <a:extLst>
              <a:ext uri="{FF2B5EF4-FFF2-40B4-BE49-F238E27FC236}">
                <a16:creationId xmlns:a16="http://schemas.microsoft.com/office/drawing/2014/main" id="{CE86CB97-68FA-4E36-A654-A794C34A60A7}"/>
              </a:ext>
            </a:extLst>
          </p:cNvPr>
          <p:cNvPicPr>
            <a:picLocks noChangeAspect="1"/>
          </p:cNvPicPr>
          <p:nvPr/>
        </p:nvPicPr>
        <p:blipFill>
          <a:blip r:embed="rId17"/>
          <a:stretch>
            <a:fillRect/>
          </a:stretch>
        </p:blipFill>
        <p:spPr>
          <a:xfrm>
            <a:off x="8723466" y="3934134"/>
            <a:ext cx="1635688" cy="1291077"/>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0932772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Unsupervised</a:t>
            </a:r>
            <a:r>
              <a:rPr lang="de-DE" dirty="0"/>
              <a:t> Learning</a:t>
            </a:r>
          </a:p>
        </p:txBody>
      </p:sp>
      <p:sp>
        <p:nvSpPr>
          <p:cNvPr id="15" name="Rechteck 14">
            <a:extLst>
              <a:ext uri="{FF2B5EF4-FFF2-40B4-BE49-F238E27FC236}">
                <a16:creationId xmlns:a16="http://schemas.microsoft.com/office/drawing/2014/main" id="{33331E3B-22E6-4C0F-9891-211C987610DA}"/>
              </a:ext>
            </a:extLst>
          </p:cNvPr>
          <p:cNvSpPr/>
          <p:nvPr/>
        </p:nvSpPr>
        <p:spPr>
          <a:xfrm>
            <a:off x="394057" y="937380"/>
            <a:ext cx="4169317" cy="3924151"/>
          </a:xfrm>
          <a:prstGeom prst="rect">
            <a:avLst/>
          </a:prstGeom>
          <a:noFill/>
        </p:spPr>
        <p:txBody>
          <a:bodyPr wrap="square">
            <a:spAutoFit/>
          </a:bodyPr>
          <a:lstStyle/>
          <a:p>
            <a:r>
              <a:rPr lang="de-DE" b="1" dirty="0">
                <a:solidFill>
                  <a:srgbClr val="1160AC"/>
                </a:solidFill>
                <a:latin typeface="Arial" panose="020B0604020202020204" pitchFamily="34" charset="0"/>
                <a:cs typeface="Arial" panose="020B0604020202020204" pitchFamily="34" charset="0"/>
              </a:rPr>
              <a:t>Ergebnis: Zuordnung einzelner Datenpunkte zu einer Gruppe</a:t>
            </a:r>
          </a:p>
          <a:p>
            <a:endParaRPr lang="de-DE" b="1" dirty="0">
              <a:solidFill>
                <a:srgbClr val="1160AC"/>
              </a:solidFill>
              <a:latin typeface="Arial" panose="020B0604020202020204" pitchFamily="34" charset="0"/>
              <a:cs typeface="Arial" panose="020B0604020202020204" pitchFamily="34" charset="0"/>
            </a:endParaRPr>
          </a:p>
          <a:p>
            <a:pPr marL="285750" indent="-285750">
              <a:spcBef>
                <a:spcPts val="600"/>
              </a:spcBef>
              <a:buFont typeface="Wingdings" panose="05000000000000000000" pitchFamily="2" charset="2"/>
              <a:buChar char="Ø"/>
            </a:pPr>
            <a:r>
              <a:rPr lang="de-DE" sz="1600" b="1" dirty="0">
                <a:latin typeface="Arial" panose="020B0604020202020204" pitchFamily="34" charset="0"/>
                <a:cs typeface="Arial" panose="020B0604020202020204" pitchFamily="34" charset="0"/>
              </a:rPr>
              <a:t>CLUSTERING</a:t>
            </a:r>
            <a:br>
              <a:rPr lang="de-DE" sz="1600" b="1" dirty="0">
                <a:latin typeface="Arial" panose="020B0604020202020204" pitchFamily="34" charset="0"/>
                <a:cs typeface="Arial" panose="020B0604020202020204" pitchFamily="34" charset="0"/>
              </a:rPr>
            </a:br>
            <a:br>
              <a:rPr lang="de-DE" sz="1600" b="1" dirty="0">
                <a:latin typeface="Arial" panose="020B0604020202020204" pitchFamily="34" charset="0"/>
                <a:cs typeface="Arial" panose="020B0604020202020204" pitchFamily="34" charset="0"/>
              </a:rPr>
            </a:br>
            <a:br>
              <a:rPr lang="de-DE" sz="1600" b="1" dirty="0">
                <a:latin typeface="Arial" panose="020B0604020202020204" pitchFamily="34" charset="0"/>
                <a:cs typeface="Arial" panose="020B0604020202020204" pitchFamily="34" charset="0"/>
              </a:rPr>
            </a:br>
            <a:br>
              <a:rPr lang="de-DE" sz="1600" b="1" dirty="0">
                <a:latin typeface="Arial" panose="020B0604020202020204" pitchFamily="34" charset="0"/>
                <a:cs typeface="Arial" panose="020B0604020202020204" pitchFamily="34" charset="0"/>
              </a:rPr>
            </a:br>
            <a:r>
              <a:rPr lang="de-DE" sz="1600" b="1" dirty="0">
                <a:latin typeface="Arial" panose="020B0604020202020204" pitchFamily="34" charset="0"/>
                <a:cs typeface="Arial" panose="020B0604020202020204" pitchFamily="34" charset="0"/>
              </a:rPr>
              <a:t>andere Anwendungen:</a:t>
            </a:r>
          </a:p>
          <a:p>
            <a:pPr marL="285750" indent="-285750">
              <a:spcBef>
                <a:spcPts val="600"/>
              </a:spcBef>
              <a:buFont typeface="Wingdings" panose="05000000000000000000" pitchFamily="2" charset="2"/>
              <a:buChar char="Ø"/>
            </a:pPr>
            <a:r>
              <a:rPr lang="de-DE" sz="1600" b="1" dirty="0">
                <a:latin typeface="Arial" panose="020B0604020202020204" pitchFamily="34" charset="0"/>
                <a:cs typeface="Arial" panose="020B0604020202020204" pitchFamily="34" charset="0"/>
              </a:rPr>
              <a:t>MERKMALSEXTRAKTION</a:t>
            </a:r>
            <a:br>
              <a:rPr lang="de-DE" sz="1600" b="1" dirty="0">
                <a:latin typeface="Arial" panose="020B0604020202020204" pitchFamily="34" charset="0"/>
                <a:cs typeface="Arial" panose="020B0604020202020204" pitchFamily="34" charset="0"/>
              </a:rPr>
            </a:br>
            <a:r>
              <a:rPr lang="de-DE" sz="1600" b="1" dirty="0">
                <a:latin typeface="Arial" panose="020B0604020202020204" pitchFamily="34" charset="0"/>
                <a:cs typeface="Arial" panose="020B0604020202020204" pitchFamily="34" charset="0"/>
              </a:rPr>
              <a:t>(Feature </a:t>
            </a:r>
            <a:r>
              <a:rPr lang="de-DE" sz="1600" b="1" dirty="0" err="1">
                <a:latin typeface="Arial" panose="020B0604020202020204" pitchFamily="34" charset="0"/>
                <a:cs typeface="Arial" panose="020B0604020202020204" pitchFamily="34" charset="0"/>
              </a:rPr>
              <a:t>Selection</a:t>
            </a:r>
            <a:r>
              <a:rPr lang="de-DE" sz="1600" b="1" dirty="0">
                <a:latin typeface="Arial" panose="020B0604020202020204" pitchFamily="34" charset="0"/>
                <a:cs typeface="Arial" panose="020B0604020202020204" pitchFamily="34" charset="0"/>
              </a:rPr>
              <a:t>)</a:t>
            </a:r>
          </a:p>
          <a:p>
            <a:pPr marL="285750" indent="-285750">
              <a:spcBef>
                <a:spcPts val="600"/>
              </a:spcBef>
              <a:buFont typeface="Wingdings" panose="05000000000000000000" pitchFamily="2" charset="2"/>
              <a:buChar char="Ø"/>
            </a:pPr>
            <a:r>
              <a:rPr lang="de-DE" sz="1600" b="1" dirty="0">
                <a:latin typeface="Arial" panose="020B0604020202020204" pitchFamily="34" charset="0"/>
                <a:cs typeface="Arial" panose="020B0604020202020204" pitchFamily="34" charset="0"/>
              </a:rPr>
              <a:t>DIMENSIONSREDUKTION</a:t>
            </a:r>
            <a:br>
              <a:rPr lang="de-DE" sz="1600" b="1" dirty="0">
                <a:latin typeface="Arial" panose="020B0604020202020204" pitchFamily="34" charset="0"/>
                <a:cs typeface="Arial" panose="020B0604020202020204" pitchFamily="34" charset="0"/>
              </a:rPr>
            </a:br>
            <a:r>
              <a:rPr lang="de-DE" sz="1600" b="1" dirty="0">
                <a:latin typeface="Arial" panose="020B0604020202020204" pitchFamily="34" charset="0"/>
                <a:cs typeface="Arial" panose="020B0604020202020204" pitchFamily="34" charset="0"/>
              </a:rPr>
              <a:t>(z.B. Kompressionsverfahren, PCA)</a:t>
            </a:r>
          </a:p>
          <a:p>
            <a:pPr marL="285750" indent="-285750">
              <a:buFont typeface="Wingdings" panose="05000000000000000000" pitchFamily="2" charset="2"/>
              <a:buChar char="Ø"/>
            </a:pPr>
            <a:endParaRPr lang="de-DE" b="1" dirty="0">
              <a:solidFill>
                <a:srgbClr val="1160AC"/>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endParaRPr lang="de-DE" b="1" dirty="0">
              <a:solidFill>
                <a:srgbClr val="1160AC"/>
              </a:solidFill>
              <a:latin typeface="Arial" panose="020B0604020202020204" pitchFamily="34" charset="0"/>
              <a:cs typeface="Arial" panose="020B0604020202020204" pitchFamily="34" charset="0"/>
            </a:endParaRPr>
          </a:p>
        </p:txBody>
      </p:sp>
      <p:pic>
        <p:nvPicPr>
          <p:cNvPr id="7" name="Grafik 6">
            <a:extLst>
              <a:ext uri="{FF2B5EF4-FFF2-40B4-BE49-F238E27FC236}">
                <a16:creationId xmlns:a16="http://schemas.microsoft.com/office/drawing/2014/main" id="{EB509F27-532C-4A76-AD1B-3541CB78F1EF}"/>
              </a:ext>
            </a:extLst>
          </p:cNvPr>
          <p:cNvPicPr>
            <a:picLocks noChangeAspect="1"/>
          </p:cNvPicPr>
          <p:nvPr/>
        </p:nvPicPr>
        <p:blipFill>
          <a:blip r:embed="rId3"/>
          <a:stretch>
            <a:fillRect/>
          </a:stretch>
        </p:blipFill>
        <p:spPr>
          <a:xfrm>
            <a:off x="3999187" y="678486"/>
            <a:ext cx="7714444" cy="4570543"/>
          </a:xfrm>
          <a:prstGeom prst="rect">
            <a:avLst/>
          </a:prstGeom>
        </p:spPr>
      </p:pic>
      <p:sp>
        <p:nvSpPr>
          <p:cNvPr id="9" name="Inhaltsplatzhalter 2">
            <a:extLst>
              <a:ext uri="{FF2B5EF4-FFF2-40B4-BE49-F238E27FC236}">
                <a16:creationId xmlns:a16="http://schemas.microsoft.com/office/drawing/2014/main" id="{44EC24A7-D495-4A6A-9D2E-EFDC346D6FE7}"/>
              </a:ext>
            </a:extLst>
          </p:cNvPr>
          <p:cNvSpPr>
            <a:spLocks noGrp="1"/>
          </p:cNvSpPr>
          <p:nvPr>
            <p:ph sz="quarter" idx="15"/>
          </p:nvPr>
        </p:nvSpPr>
        <p:spPr>
          <a:xfrm>
            <a:off x="488947" y="4614208"/>
            <a:ext cx="6581063" cy="1269642"/>
          </a:xfrm>
        </p:spPr>
        <p:txBody>
          <a:bodyPr/>
          <a:lstStyle/>
          <a:p>
            <a:pPr marL="0" indent="0">
              <a:lnSpc>
                <a:spcPct val="100000"/>
              </a:lnSpc>
              <a:spcAft>
                <a:spcPts val="0"/>
              </a:spcAft>
              <a:buNone/>
            </a:pPr>
            <a:r>
              <a:rPr lang="de-DE" sz="1600" dirty="0" err="1"/>
              <a:t>z.B</a:t>
            </a:r>
            <a:r>
              <a:rPr lang="de-DE" sz="1600" dirty="0"/>
              <a:t>:</a:t>
            </a:r>
          </a:p>
          <a:p>
            <a:pPr>
              <a:lnSpc>
                <a:spcPct val="100000"/>
              </a:lnSpc>
              <a:spcAft>
                <a:spcPts val="0"/>
              </a:spcAft>
              <a:buFont typeface="Arial" panose="020B0604020202020204" pitchFamily="34" charset="0"/>
              <a:buChar char="•"/>
            </a:pPr>
            <a:r>
              <a:rPr lang="de-DE" sz="1600" dirty="0" err="1"/>
              <a:t>MaFo</a:t>
            </a:r>
            <a:r>
              <a:rPr lang="de-DE" sz="1600" dirty="0"/>
              <a:t>: Kundensegmentierung</a:t>
            </a:r>
          </a:p>
          <a:p>
            <a:pPr>
              <a:lnSpc>
                <a:spcPct val="100000"/>
              </a:lnSpc>
              <a:spcAft>
                <a:spcPts val="0"/>
              </a:spcAft>
              <a:buFont typeface="Arial" panose="020B0604020202020204" pitchFamily="34" charset="0"/>
              <a:buChar char="•"/>
            </a:pPr>
            <a:r>
              <a:rPr lang="de-DE" sz="1600" dirty="0"/>
              <a:t>Google News: Zusammenstellung</a:t>
            </a:r>
          </a:p>
          <a:p>
            <a:pPr>
              <a:lnSpc>
                <a:spcPct val="100000"/>
              </a:lnSpc>
              <a:spcAft>
                <a:spcPts val="0"/>
              </a:spcAft>
              <a:buFont typeface="Arial" panose="020B0604020202020204" pitchFamily="34" charset="0"/>
              <a:buChar char="•"/>
            </a:pPr>
            <a:r>
              <a:rPr lang="de-DE" sz="1600" dirty="0" err="1"/>
              <a:t>Recommender</a:t>
            </a:r>
            <a:r>
              <a:rPr lang="de-DE" sz="1600" dirty="0"/>
              <a:t> Systeme: Ähnliche Produkte, …</a:t>
            </a:r>
          </a:p>
          <a:p>
            <a:pPr>
              <a:lnSpc>
                <a:spcPct val="100000"/>
              </a:lnSpc>
              <a:spcAft>
                <a:spcPts val="0"/>
              </a:spcAft>
              <a:buFont typeface="Arial" panose="020B0604020202020204" pitchFamily="34" charset="0"/>
              <a:buChar char="•"/>
            </a:pPr>
            <a:r>
              <a:rPr lang="de-DE" sz="1600" dirty="0"/>
              <a:t>Bilderkennung: Welche Elemente auf einem Foto gehören zusammen?</a:t>
            </a:r>
          </a:p>
          <a:p>
            <a:pPr>
              <a:lnSpc>
                <a:spcPct val="100000"/>
              </a:lnSpc>
              <a:spcBef>
                <a:spcPts val="800"/>
              </a:spcBef>
              <a:spcAft>
                <a:spcPts val="800"/>
              </a:spcAft>
              <a:buFont typeface="Arial" panose="020B0604020202020204" pitchFamily="34" charset="0"/>
              <a:buChar char="•"/>
            </a:pPr>
            <a:endParaRPr lang="de-DE" sz="1600" dirty="0"/>
          </a:p>
        </p:txBody>
      </p:sp>
      <p:sp>
        <p:nvSpPr>
          <p:cNvPr id="3" name="Rechteck 2">
            <a:extLst>
              <a:ext uri="{FF2B5EF4-FFF2-40B4-BE49-F238E27FC236}">
                <a16:creationId xmlns:a16="http://schemas.microsoft.com/office/drawing/2014/main" id="{6F3D0AD3-CA5C-42B8-A8B0-052655F9F31A}"/>
              </a:ext>
            </a:extLst>
          </p:cNvPr>
          <p:cNvSpPr/>
          <p:nvPr/>
        </p:nvSpPr>
        <p:spPr>
          <a:xfrm>
            <a:off x="4692770" y="1216325"/>
            <a:ext cx="3027872" cy="347644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8" name="Rechteck 7">
            <a:extLst>
              <a:ext uri="{FF2B5EF4-FFF2-40B4-BE49-F238E27FC236}">
                <a16:creationId xmlns:a16="http://schemas.microsoft.com/office/drawing/2014/main" id="{1E069BD4-FDAA-4571-B360-132BA3A721BC}"/>
              </a:ext>
            </a:extLst>
          </p:cNvPr>
          <p:cNvSpPr/>
          <p:nvPr/>
        </p:nvSpPr>
        <p:spPr>
          <a:xfrm>
            <a:off x="8297900" y="1216325"/>
            <a:ext cx="3027872" cy="347644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4" name="Rechteck 3">
            <a:extLst>
              <a:ext uri="{FF2B5EF4-FFF2-40B4-BE49-F238E27FC236}">
                <a16:creationId xmlns:a16="http://schemas.microsoft.com/office/drawing/2014/main" id="{6560174E-104E-451A-9990-4AA79A13160B}"/>
              </a:ext>
            </a:extLst>
          </p:cNvPr>
          <p:cNvSpPr/>
          <p:nvPr/>
        </p:nvSpPr>
        <p:spPr>
          <a:xfrm>
            <a:off x="4658264" y="834044"/>
            <a:ext cx="2994731" cy="323165"/>
          </a:xfrm>
          <a:prstGeom prst="rect">
            <a:avLst/>
          </a:prstGeom>
          <a:solidFill>
            <a:schemeClr val="bg1"/>
          </a:solidFill>
        </p:spPr>
        <p:txBody>
          <a:bodyPr wrap="none">
            <a:spAutoFit/>
          </a:bodyPr>
          <a:lstStyle/>
          <a:p>
            <a:r>
              <a:rPr lang="de-DE" sz="1500" b="1" dirty="0">
                <a:latin typeface="Arial" panose="020B0604020202020204" pitchFamily="34" charset="0"/>
                <a:cs typeface="Arial" panose="020B0604020202020204" pitchFamily="34" charset="0"/>
              </a:rPr>
              <a:t>Datenpunkte – nicht geclustert</a:t>
            </a:r>
            <a:endParaRPr lang="de-DE" sz="1500" dirty="0">
              <a:latin typeface="Arial" panose="020B0604020202020204" pitchFamily="34" charset="0"/>
              <a:cs typeface="Arial" panose="020B0604020202020204" pitchFamily="34" charset="0"/>
            </a:endParaRPr>
          </a:p>
        </p:txBody>
      </p:sp>
      <p:sp>
        <p:nvSpPr>
          <p:cNvPr id="10" name="Rechteck 9">
            <a:extLst>
              <a:ext uri="{FF2B5EF4-FFF2-40B4-BE49-F238E27FC236}">
                <a16:creationId xmlns:a16="http://schemas.microsoft.com/office/drawing/2014/main" id="{478F7E18-E619-446C-822B-EDF293B29EB7}"/>
              </a:ext>
            </a:extLst>
          </p:cNvPr>
          <p:cNvSpPr/>
          <p:nvPr/>
        </p:nvSpPr>
        <p:spPr>
          <a:xfrm>
            <a:off x="8263394" y="842040"/>
            <a:ext cx="2845651" cy="323165"/>
          </a:xfrm>
          <a:prstGeom prst="rect">
            <a:avLst/>
          </a:prstGeom>
          <a:solidFill>
            <a:schemeClr val="bg1"/>
          </a:solidFill>
        </p:spPr>
        <p:txBody>
          <a:bodyPr wrap="none">
            <a:spAutoFit/>
          </a:bodyPr>
          <a:lstStyle/>
          <a:p>
            <a:r>
              <a:rPr lang="de-DE" sz="1500" b="1" dirty="0">
                <a:latin typeface="Arial" panose="020B0604020202020204" pitchFamily="34" charset="0"/>
                <a:cs typeface="Arial" panose="020B0604020202020204" pitchFamily="34" charset="0"/>
              </a:rPr>
              <a:t>Datenpunkte – mit 3 Clustern</a:t>
            </a:r>
            <a:endParaRPr lang="de-DE"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681750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A7B3BBB1-B704-43B0-8CD5-BB80F2F529B9}"/>
              </a:ext>
            </a:extLst>
          </p:cNvPr>
          <p:cNvSpPr/>
          <p:nvPr/>
        </p:nvSpPr>
        <p:spPr>
          <a:xfrm>
            <a:off x="7009770" y="4653888"/>
            <a:ext cx="1245854" cy="261610"/>
          </a:xfrm>
          <a:prstGeom prst="rect">
            <a:avLst/>
          </a:prstGeom>
        </p:spPr>
        <p:txBody>
          <a:bodyPr wrap="none">
            <a:spAutoFit/>
          </a:bodyPr>
          <a:lstStyle/>
          <a:p>
            <a:r>
              <a:rPr lang="de-DE" sz="1100" dirty="0">
                <a:solidFill>
                  <a:schemeClr val="bg1"/>
                </a:solidFill>
              </a:rPr>
              <a:t>© Christoph Molnar</a:t>
            </a:r>
          </a:p>
        </p:txBody>
      </p:sp>
      <p:sp>
        <p:nvSpPr>
          <p:cNvPr id="2" name="Titel 1"/>
          <p:cNvSpPr>
            <a:spLocks noGrp="1"/>
          </p:cNvSpPr>
          <p:nvPr>
            <p:ph type="title"/>
          </p:nvPr>
        </p:nvSpPr>
        <p:spPr>
          <a:xfrm>
            <a:off x="449035" y="562845"/>
            <a:ext cx="9333320" cy="701474"/>
          </a:xfrm>
        </p:spPr>
        <p:txBody>
          <a:bodyPr/>
          <a:lstStyle/>
          <a:p>
            <a:r>
              <a:rPr lang="de-DE" dirty="0"/>
              <a:t>K-</a:t>
            </a:r>
            <a:r>
              <a:rPr lang="de-DE" dirty="0" err="1"/>
              <a:t>Means</a:t>
            </a:r>
            <a:r>
              <a:rPr lang="de-DE" dirty="0"/>
              <a:t> Clustering</a:t>
            </a:r>
          </a:p>
        </p:txBody>
      </p:sp>
      <p:sp>
        <p:nvSpPr>
          <p:cNvPr id="8" name="Inhaltsplatzhalter 2">
            <a:extLst>
              <a:ext uri="{FF2B5EF4-FFF2-40B4-BE49-F238E27FC236}">
                <a16:creationId xmlns:a16="http://schemas.microsoft.com/office/drawing/2014/main" id="{829BD7A1-36A5-4811-A470-F33A6F36F50C}"/>
              </a:ext>
            </a:extLst>
          </p:cNvPr>
          <p:cNvSpPr>
            <a:spLocks noGrp="1"/>
          </p:cNvSpPr>
          <p:nvPr>
            <p:ph sz="quarter" idx="15"/>
          </p:nvPr>
        </p:nvSpPr>
        <p:spPr>
          <a:xfrm>
            <a:off x="449035" y="1237686"/>
            <a:ext cx="11293930" cy="1077252"/>
          </a:xfrm>
        </p:spPr>
        <p:txBody>
          <a:bodyPr/>
          <a:lstStyle/>
          <a:p>
            <a:pPr marL="0" indent="0">
              <a:spcBef>
                <a:spcPts val="800"/>
              </a:spcBef>
              <a:spcAft>
                <a:spcPts val="800"/>
              </a:spcAft>
              <a:buNone/>
            </a:pPr>
            <a:r>
              <a:rPr lang="de-DE" dirty="0">
                <a:solidFill>
                  <a:schemeClr val="tx1"/>
                </a:solidFill>
              </a:rPr>
              <a:t>Beim k-</a:t>
            </a:r>
            <a:r>
              <a:rPr lang="de-DE" dirty="0" err="1">
                <a:solidFill>
                  <a:schemeClr val="tx1"/>
                </a:solidFill>
              </a:rPr>
              <a:t>Means</a:t>
            </a:r>
            <a:r>
              <a:rPr lang="de-DE" dirty="0">
                <a:solidFill>
                  <a:schemeClr val="tx1"/>
                </a:solidFill>
              </a:rPr>
              <a:t>-Algorithmus wird aus einer Menge von ähnlichen Objekten eine </a:t>
            </a:r>
            <a:r>
              <a:rPr lang="de-DE" b="1" dirty="0">
                <a:solidFill>
                  <a:schemeClr val="tx1"/>
                </a:solidFill>
              </a:rPr>
              <a:t>vorher bekannte Anzahl von k Gruppen</a:t>
            </a:r>
            <a:r>
              <a:rPr lang="de-DE" dirty="0">
                <a:solidFill>
                  <a:schemeClr val="tx1"/>
                </a:solidFill>
              </a:rPr>
              <a:t> gebildet. Der Algorithmus ist eine am </a:t>
            </a:r>
            <a:r>
              <a:rPr lang="de-DE" dirty="0" err="1">
                <a:solidFill>
                  <a:schemeClr val="tx1"/>
                </a:solidFill>
              </a:rPr>
              <a:t>häufigst</a:t>
            </a:r>
            <a:r>
              <a:rPr lang="de-DE" dirty="0">
                <a:solidFill>
                  <a:schemeClr val="tx1"/>
                </a:solidFill>
              </a:rPr>
              <a:t> angewandten Techniken zur Gruppierung von Objekten, da er schnell die Zentren der Cluster findet. Der Algorithmus bevorzugt Gruppen mit geringer Varianz und ähnlicher Größe.</a:t>
            </a:r>
            <a:endParaRPr lang="de-DE" sz="1600" dirty="0">
              <a:solidFill>
                <a:schemeClr val="tx1"/>
              </a:solidFill>
            </a:endParaRPr>
          </a:p>
        </p:txBody>
      </p:sp>
      <p:sp>
        <p:nvSpPr>
          <p:cNvPr id="9" name="Rechteck 8">
            <a:extLst>
              <a:ext uri="{FF2B5EF4-FFF2-40B4-BE49-F238E27FC236}">
                <a16:creationId xmlns:a16="http://schemas.microsoft.com/office/drawing/2014/main" id="{581B7673-938B-4240-BBFF-AFBD65D50A00}"/>
              </a:ext>
            </a:extLst>
          </p:cNvPr>
          <p:cNvSpPr/>
          <p:nvPr/>
        </p:nvSpPr>
        <p:spPr>
          <a:xfrm>
            <a:off x="2668456" y="1993694"/>
            <a:ext cx="1293944" cy="276999"/>
          </a:xfrm>
          <a:prstGeom prst="rect">
            <a:avLst/>
          </a:prstGeom>
        </p:spPr>
        <p:txBody>
          <a:bodyPr wrap="none">
            <a:spAutoFit/>
          </a:bodyPr>
          <a:lstStyle/>
          <a:p>
            <a:r>
              <a:rPr lang="de-DE" sz="1200" dirty="0"/>
              <a:t>Quelle: Wikipedia</a:t>
            </a:r>
          </a:p>
        </p:txBody>
      </p:sp>
      <p:sp>
        <p:nvSpPr>
          <p:cNvPr id="10" name="Inhaltsplatzhalter 2">
            <a:extLst>
              <a:ext uri="{FF2B5EF4-FFF2-40B4-BE49-F238E27FC236}">
                <a16:creationId xmlns:a16="http://schemas.microsoft.com/office/drawing/2014/main" id="{2B42347D-5FCC-4FFB-9BAF-A9D717FAF5B3}"/>
              </a:ext>
            </a:extLst>
          </p:cNvPr>
          <p:cNvSpPr txBox="1">
            <a:spLocks/>
          </p:cNvSpPr>
          <p:nvPr/>
        </p:nvSpPr>
        <p:spPr>
          <a:xfrm>
            <a:off x="449034" y="2526016"/>
            <a:ext cx="3312737" cy="3645223"/>
          </a:xfrm>
          <a:prstGeom prst="rect">
            <a:avLst/>
          </a:prstGeom>
        </p:spPr>
        <p:txBody>
          <a:bodyPr vert="horz" lIns="0" tIns="0" rIns="0" bIns="0" rtlCol="0">
            <a:noAutofit/>
          </a:bodyPr>
          <a:lstStyle>
            <a:lvl1pPr marL="190800" indent="-190800" algn="l" defTabSz="914400" rtl="0" eaLnBrk="1" latinLnBrk="0" hangingPunct="1">
              <a:lnSpc>
                <a:spcPct val="93000"/>
              </a:lnSpc>
              <a:spcBef>
                <a:spcPts val="0"/>
              </a:spcBef>
              <a:spcAft>
                <a:spcPts val="600"/>
              </a:spcAft>
              <a:buClr>
                <a:srgbClr val="7F7F7F"/>
              </a:buClr>
              <a:buFont typeface="Wingdings" panose="05000000000000000000" pitchFamily="2" charset="2"/>
              <a:buChar char="§"/>
              <a:defRPr sz="1800" kern="1200" baseline="0">
                <a:solidFill>
                  <a:srgbClr val="000000"/>
                </a:solidFill>
                <a:latin typeface="Arial" panose="020B0604020202020204" pitchFamily="34" charset="0"/>
                <a:ea typeface="+mn-ea"/>
                <a:cs typeface="Arial" panose="020B0604020202020204" pitchFamily="34" charset="0"/>
              </a:defRPr>
            </a:lvl1pPr>
            <a:lvl2pPr marL="3816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a:solidFill>
                  <a:srgbClr val="000000"/>
                </a:solidFill>
                <a:latin typeface="Arial" panose="020B0604020202020204" pitchFamily="34" charset="0"/>
                <a:ea typeface="+mn-ea"/>
                <a:cs typeface="Arial" panose="020B0604020202020204" pitchFamily="34" charset="0"/>
              </a:defRPr>
            </a:lvl2pPr>
            <a:lvl3pPr marL="5724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a:solidFill>
                  <a:srgbClr val="000000"/>
                </a:solidFill>
                <a:latin typeface="Arial" panose="020B0604020202020204" pitchFamily="34" charset="0"/>
                <a:ea typeface="+mn-ea"/>
                <a:cs typeface="Arial" panose="020B0604020202020204" pitchFamily="34" charset="0"/>
              </a:defRPr>
            </a:lvl3pPr>
            <a:lvl4pPr marL="7632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a:solidFill>
                  <a:srgbClr val="000000"/>
                </a:solidFill>
                <a:latin typeface="Arial" panose="020B0604020202020204" pitchFamily="34" charset="0"/>
                <a:ea typeface="+mn-ea"/>
                <a:cs typeface="Arial" panose="020B0604020202020204" pitchFamily="34" charset="0"/>
              </a:defRPr>
            </a:lvl4pPr>
            <a:lvl5pPr marL="9540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800"/>
              </a:spcBef>
              <a:spcAft>
                <a:spcPts val="800"/>
              </a:spcAft>
            </a:pPr>
            <a:r>
              <a:rPr lang="de-DE" dirty="0" err="1">
                <a:solidFill>
                  <a:schemeClr val="tx1"/>
                </a:solidFill>
              </a:rPr>
              <a:t>Partitionales</a:t>
            </a:r>
            <a:r>
              <a:rPr lang="de-DE" dirty="0">
                <a:solidFill>
                  <a:schemeClr val="tx1"/>
                </a:solidFill>
              </a:rPr>
              <a:t> Clustering</a:t>
            </a:r>
            <a:endParaRPr lang="de-DE" sz="1600" dirty="0">
              <a:solidFill>
                <a:schemeClr val="tx1"/>
              </a:solidFill>
            </a:endParaRPr>
          </a:p>
          <a:p>
            <a:pPr>
              <a:spcBef>
                <a:spcPts val="800"/>
              </a:spcBef>
              <a:spcAft>
                <a:spcPts val="800"/>
              </a:spcAft>
            </a:pPr>
            <a:r>
              <a:rPr lang="de-DE" dirty="0">
                <a:solidFill>
                  <a:schemeClr val="tx1"/>
                </a:solidFill>
              </a:rPr>
              <a:t>Jedes Cluster wird mit einem Mittelpunkt (</a:t>
            </a:r>
            <a:r>
              <a:rPr lang="de-DE" dirty="0" err="1">
                <a:solidFill>
                  <a:schemeClr val="tx1"/>
                </a:solidFill>
              </a:rPr>
              <a:t>Centroid</a:t>
            </a:r>
            <a:r>
              <a:rPr lang="de-DE" dirty="0">
                <a:solidFill>
                  <a:schemeClr val="tx1"/>
                </a:solidFill>
              </a:rPr>
              <a:t>) assoziiert</a:t>
            </a:r>
          </a:p>
          <a:p>
            <a:pPr>
              <a:spcBef>
                <a:spcPts val="800"/>
              </a:spcBef>
              <a:spcAft>
                <a:spcPts val="800"/>
              </a:spcAft>
            </a:pPr>
            <a:r>
              <a:rPr lang="de-DE" dirty="0">
                <a:solidFill>
                  <a:schemeClr val="tx1"/>
                </a:solidFill>
              </a:rPr>
              <a:t>Jeder Datenpunkt wird über eine Distanzmaß dem </a:t>
            </a:r>
            <a:r>
              <a:rPr lang="de-DE" dirty="0" err="1">
                <a:solidFill>
                  <a:schemeClr val="tx1"/>
                </a:solidFill>
              </a:rPr>
              <a:t>nähesten</a:t>
            </a:r>
            <a:r>
              <a:rPr lang="de-DE" dirty="0">
                <a:solidFill>
                  <a:schemeClr val="tx1"/>
                </a:solidFill>
              </a:rPr>
              <a:t> </a:t>
            </a:r>
            <a:r>
              <a:rPr lang="de-DE" dirty="0" err="1">
                <a:solidFill>
                  <a:schemeClr val="tx1"/>
                </a:solidFill>
              </a:rPr>
              <a:t>Centroid</a:t>
            </a:r>
            <a:r>
              <a:rPr lang="de-DE" dirty="0">
                <a:solidFill>
                  <a:schemeClr val="tx1"/>
                </a:solidFill>
              </a:rPr>
              <a:t> zugeordnet.</a:t>
            </a:r>
          </a:p>
          <a:p>
            <a:pPr>
              <a:spcBef>
                <a:spcPts val="800"/>
              </a:spcBef>
              <a:spcAft>
                <a:spcPts val="800"/>
              </a:spcAft>
            </a:pPr>
            <a:r>
              <a:rPr lang="de-DE" dirty="0">
                <a:solidFill>
                  <a:schemeClr val="tx1"/>
                </a:solidFill>
              </a:rPr>
              <a:t>Die Anzahl der Cluster muss dem Algorithmus vorgegeben werden</a:t>
            </a:r>
          </a:p>
        </p:txBody>
      </p:sp>
      <p:sp>
        <p:nvSpPr>
          <p:cNvPr id="11" name="Inhaltsplatzhalter 2">
            <a:extLst>
              <a:ext uri="{FF2B5EF4-FFF2-40B4-BE49-F238E27FC236}">
                <a16:creationId xmlns:a16="http://schemas.microsoft.com/office/drawing/2014/main" id="{27C1931B-9CD9-4B8C-9E05-AA2FD5115E6A}"/>
              </a:ext>
            </a:extLst>
          </p:cNvPr>
          <p:cNvSpPr txBox="1">
            <a:spLocks/>
          </p:cNvSpPr>
          <p:nvPr/>
        </p:nvSpPr>
        <p:spPr>
          <a:xfrm>
            <a:off x="3962400" y="2423211"/>
            <a:ext cx="7697166" cy="3748028"/>
          </a:xfrm>
          <a:prstGeom prst="rect">
            <a:avLst/>
          </a:prstGeom>
          <a:solidFill>
            <a:schemeClr val="bg2">
              <a:lumMod val="20000"/>
              <a:lumOff val="80000"/>
            </a:schemeClr>
          </a:solidFill>
        </p:spPr>
        <p:txBody>
          <a:bodyPr vert="horz" lIns="0" tIns="0" rIns="0" bIns="0" rtlCol="0">
            <a:noAutofit/>
          </a:bodyPr>
          <a:lstStyle>
            <a:lvl1pPr marL="190800" indent="-190800" algn="l" defTabSz="914400" rtl="0" eaLnBrk="1" latinLnBrk="0" hangingPunct="1">
              <a:lnSpc>
                <a:spcPct val="93000"/>
              </a:lnSpc>
              <a:spcBef>
                <a:spcPts val="0"/>
              </a:spcBef>
              <a:spcAft>
                <a:spcPts val="600"/>
              </a:spcAft>
              <a:buClr>
                <a:srgbClr val="7F7F7F"/>
              </a:buClr>
              <a:buFont typeface="Wingdings" panose="05000000000000000000" pitchFamily="2" charset="2"/>
              <a:buChar char="§"/>
              <a:defRPr sz="1800" kern="1200" baseline="0">
                <a:solidFill>
                  <a:srgbClr val="000000"/>
                </a:solidFill>
                <a:latin typeface="Arial" panose="020B0604020202020204" pitchFamily="34" charset="0"/>
                <a:ea typeface="+mn-ea"/>
                <a:cs typeface="Arial" panose="020B0604020202020204" pitchFamily="34" charset="0"/>
              </a:defRPr>
            </a:lvl1pPr>
            <a:lvl2pPr marL="3816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a:solidFill>
                  <a:srgbClr val="000000"/>
                </a:solidFill>
                <a:latin typeface="Arial" panose="020B0604020202020204" pitchFamily="34" charset="0"/>
                <a:ea typeface="+mn-ea"/>
                <a:cs typeface="Arial" panose="020B0604020202020204" pitchFamily="34" charset="0"/>
              </a:defRPr>
            </a:lvl2pPr>
            <a:lvl3pPr marL="5724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a:solidFill>
                  <a:srgbClr val="000000"/>
                </a:solidFill>
                <a:latin typeface="Arial" panose="020B0604020202020204" pitchFamily="34" charset="0"/>
                <a:ea typeface="+mn-ea"/>
                <a:cs typeface="Arial" panose="020B0604020202020204" pitchFamily="34" charset="0"/>
              </a:defRPr>
            </a:lvl3pPr>
            <a:lvl4pPr marL="7632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a:solidFill>
                  <a:srgbClr val="000000"/>
                </a:solidFill>
                <a:latin typeface="Arial" panose="020B0604020202020204" pitchFamily="34" charset="0"/>
                <a:ea typeface="+mn-ea"/>
                <a:cs typeface="Arial" panose="020B0604020202020204" pitchFamily="34" charset="0"/>
              </a:defRPr>
            </a:lvl4pPr>
            <a:lvl5pPr marL="9540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25475" indent="-266700">
              <a:spcBef>
                <a:spcPts val="800"/>
              </a:spcBef>
              <a:spcAft>
                <a:spcPts val="800"/>
              </a:spcAft>
              <a:buNone/>
            </a:pPr>
            <a:br>
              <a:rPr lang="de-DE" b="1" dirty="0">
                <a:solidFill>
                  <a:schemeClr val="tx1"/>
                </a:solidFill>
              </a:rPr>
            </a:br>
            <a:r>
              <a:rPr lang="de-DE" b="1" dirty="0">
                <a:solidFill>
                  <a:schemeClr val="tx1"/>
                </a:solidFill>
              </a:rPr>
              <a:t>Algorithmus:</a:t>
            </a:r>
            <a:endParaRPr lang="de-DE" sz="1600" b="1" dirty="0">
              <a:solidFill>
                <a:schemeClr val="tx1"/>
              </a:solidFill>
            </a:endParaRPr>
          </a:p>
          <a:p>
            <a:pPr marL="625475" indent="-266700">
              <a:spcBef>
                <a:spcPts val="800"/>
              </a:spcBef>
              <a:spcAft>
                <a:spcPts val="800"/>
              </a:spcAft>
              <a:buNone/>
            </a:pPr>
            <a:r>
              <a:rPr lang="de-DE" dirty="0">
                <a:solidFill>
                  <a:schemeClr val="tx1"/>
                </a:solidFill>
              </a:rPr>
              <a:t>1. Definiere k initiale </a:t>
            </a:r>
            <a:r>
              <a:rPr lang="de-DE" dirty="0" err="1">
                <a:solidFill>
                  <a:schemeClr val="tx1"/>
                </a:solidFill>
              </a:rPr>
              <a:t>Centroids</a:t>
            </a:r>
            <a:endParaRPr lang="de-DE" dirty="0">
              <a:solidFill>
                <a:schemeClr val="tx1"/>
              </a:solidFill>
            </a:endParaRPr>
          </a:p>
          <a:p>
            <a:pPr marL="625475" indent="-266700">
              <a:spcBef>
                <a:spcPts val="800"/>
              </a:spcBef>
              <a:spcAft>
                <a:spcPts val="800"/>
              </a:spcAft>
              <a:buNone/>
            </a:pPr>
            <a:r>
              <a:rPr lang="de-DE" dirty="0">
                <a:solidFill>
                  <a:schemeClr val="tx1"/>
                </a:solidFill>
              </a:rPr>
              <a:t>2. Schleife:</a:t>
            </a:r>
          </a:p>
          <a:p>
            <a:pPr marL="625475" indent="-266700">
              <a:spcBef>
                <a:spcPts val="800"/>
              </a:spcBef>
              <a:spcAft>
                <a:spcPts val="800"/>
              </a:spcAft>
              <a:buNone/>
              <a:tabLst>
                <a:tab pos="358775" algn="l"/>
              </a:tabLst>
            </a:pPr>
            <a:r>
              <a:rPr lang="de-DE" dirty="0">
                <a:solidFill>
                  <a:schemeClr val="tx1"/>
                </a:solidFill>
              </a:rPr>
              <a:t>	2.1 Berechne die Distanz jedes Datenpunktes zu jedem </a:t>
            </a:r>
            <a:r>
              <a:rPr lang="de-DE" dirty="0" err="1">
                <a:solidFill>
                  <a:schemeClr val="tx1"/>
                </a:solidFill>
              </a:rPr>
              <a:t>Centroid</a:t>
            </a:r>
            <a:endParaRPr lang="de-DE" dirty="0">
              <a:solidFill>
                <a:schemeClr val="tx1"/>
              </a:solidFill>
            </a:endParaRPr>
          </a:p>
          <a:p>
            <a:pPr marL="625475" indent="-266700">
              <a:spcBef>
                <a:spcPts val="800"/>
              </a:spcBef>
              <a:spcAft>
                <a:spcPts val="800"/>
              </a:spcAft>
              <a:buNone/>
              <a:tabLst>
                <a:tab pos="358775" algn="l"/>
              </a:tabLst>
            </a:pPr>
            <a:r>
              <a:rPr lang="de-DE" dirty="0">
                <a:solidFill>
                  <a:schemeClr val="tx1"/>
                </a:solidFill>
              </a:rPr>
              <a:t>	2.2 Ordne jeden Datenpunkt einem </a:t>
            </a:r>
            <a:r>
              <a:rPr lang="de-DE" dirty="0" err="1">
                <a:solidFill>
                  <a:schemeClr val="tx1"/>
                </a:solidFill>
              </a:rPr>
              <a:t>Centroid</a:t>
            </a:r>
            <a:r>
              <a:rPr lang="de-DE" dirty="0">
                <a:solidFill>
                  <a:schemeClr val="tx1"/>
                </a:solidFill>
              </a:rPr>
              <a:t> zu (</a:t>
            </a:r>
            <a:r>
              <a:rPr lang="de-DE" dirty="0" err="1">
                <a:solidFill>
                  <a:schemeClr val="tx1"/>
                </a:solidFill>
              </a:rPr>
              <a:t>no</a:t>
            </a:r>
            <a:r>
              <a:rPr lang="de-DE" dirty="0">
                <a:solidFill>
                  <a:schemeClr val="tx1"/>
                </a:solidFill>
              </a:rPr>
              <a:t> </a:t>
            </a:r>
            <a:r>
              <a:rPr lang="de-DE" dirty="0" err="1">
                <a:solidFill>
                  <a:schemeClr val="tx1"/>
                </a:solidFill>
              </a:rPr>
              <a:t>compromise</a:t>
            </a:r>
            <a:r>
              <a:rPr lang="de-DE" dirty="0">
                <a:solidFill>
                  <a:schemeClr val="tx1"/>
                </a:solidFill>
              </a:rPr>
              <a:t>!)</a:t>
            </a:r>
          </a:p>
          <a:p>
            <a:pPr marL="625475" indent="-266700">
              <a:spcBef>
                <a:spcPts val="800"/>
              </a:spcBef>
              <a:spcAft>
                <a:spcPts val="800"/>
              </a:spcAft>
              <a:buNone/>
              <a:tabLst>
                <a:tab pos="358775" algn="l"/>
              </a:tabLst>
            </a:pPr>
            <a:r>
              <a:rPr lang="de-DE" dirty="0">
                <a:solidFill>
                  <a:schemeClr val="tx1"/>
                </a:solidFill>
              </a:rPr>
              <a:t>	2.3 Berechne jetzt den </a:t>
            </a:r>
            <a:r>
              <a:rPr lang="de-DE" dirty="0" err="1">
                <a:solidFill>
                  <a:schemeClr val="tx1"/>
                </a:solidFill>
              </a:rPr>
              <a:t>Centroid</a:t>
            </a:r>
            <a:r>
              <a:rPr lang="de-DE" dirty="0">
                <a:solidFill>
                  <a:schemeClr val="tx1"/>
                </a:solidFill>
              </a:rPr>
              <a:t> für jedes so gebildete Cluster neu</a:t>
            </a:r>
          </a:p>
          <a:p>
            <a:pPr marL="625475" indent="-266700">
              <a:spcBef>
                <a:spcPts val="800"/>
              </a:spcBef>
              <a:spcAft>
                <a:spcPts val="800"/>
              </a:spcAft>
              <a:buNone/>
              <a:tabLst>
                <a:tab pos="358775" algn="l"/>
              </a:tabLst>
            </a:pPr>
            <a:r>
              <a:rPr lang="de-DE" dirty="0">
                <a:solidFill>
                  <a:schemeClr val="tx1"/>
                </a:solidFill>
              </a:rPr>
              <a:t>	2.4 Gehe wieder zu 2.1</a:t>
            </a:r>
          </a:p>
          <a:p>
            <a:pPr marL="625475" indent="-266700">
              <a:spcBef>
                <a:spcPts val="800"/>
              </a:spcBef>
              <a:spcAft>
                <a:spcPts val="800"/>
              </a:spcAft>
              <a:buNone/>
              <a:tabLst>
                <a:tab pos="358775" algn="l"/>
              </a:tabLst>
            </a:pPr>
            <a:r>
              <a:rPr lang="de-DE" dirty="0">
                <a:solidFill>
                  <a:schemeClr val="tx1"/>
                </a:solidFill>
              </a:rPr>
              <a:t>3. Stopp wenn die </a:t>
            </a:r>
            <a:r>
              <a:rPr lang="de-DE" dirty="0" err="1">
                <a:solidFill>
                  <a:schemeClr val="tx1"/>
                </a:solidFill>
              </a:rPr>
              <a:t>Centroids</a:t>
            </a:r>
            <a:r>
              <a:rPr lang="de-DE" dirty="0">
                <a:solidFill>
                  <a:schemeClr val="tx1"/>
                </a:solidFill>
              </a:rPr>
              <a:t> sich nicht mehr verändern (Konvergenz)</a:t>
            </a:r>
            <a:br>
              <a:rPr lang="de-DE" dirty="0">
                <a:solidFill>
                  <a:schemeClr val="tx1"/>
                </a:solidFill>
              </a:rPr>
            </a:br>
            <a:endParaRPr lang="de-DE" dirty="0">
              <a:solidFill>
                <a:schemeClr val="tx1"/>
              </a:solidFill>
            </a:endParaRPr>
          </a:p>
        </p:txBody>
      </p:sp>
    </p:spTree>
    <p:extLst>
      <p:ext uri="{BB962C8B-B14F-4D97-AF65-F5344CB8AC3E}">
        <p14:creationId xmlns:p14="http://schemas.microsoft.com/office/powerpoint/2010/main" val="300626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a:t>
            </a:r>
            <a:r>
              <a:rPr lang="de-DE" dirty="0" err="1"/>
              <a:t>Means</a:t>
            </a:r>
            <a:r>
              <a:rPr lang="de-DE" dirty="0"/>
              <a:t> Clustering</a:t>
            </a:r>
          </a:p>
        </p:txBody>
      </p:sp>
      <p:pic>
        <p:nvPicPr>
          <p:cNvPr id="11" name="Grafik 10">
            <a:extLst>
              <a:ext uri="{FF2B5EF4-FFF2-40B4-BE49-F238E27FC236}">
                <a16:creationId xmlns:a16="http://schemas.microsoft.com/office/drawing/2014/main" id="{F2592716-7003-442A-AFE1-C05B07BD94AC}"/>
              </a:ext>
            </a:extLst>
          </p:cNvPr>
          <p:cNvPicPr>
            <a:picLocks noChangeAspect="1"/>
          </p:cNvPicPr>
          <p:nvPr/>
        </p:nvPicPr>
        <p:blipFill rotWithShape="1">
          <a:blip r:embed="rId3"/>
          <a:srcRect l="3911"/>
          <a:stretch/>
        </p:blipFill>
        <p:spPr>
          <a:xfrm>
            <a:off x="104173" y="1998010"/>
            <a:ext cx="5881561" cy="4125226"/>
          </a:xfrm>
          <a:prstGeom prst="rect">
            <a:avLst/>
          </a:prstGeom>
        </p:spPr>
      </p:pic>
      <p:sp>
        <p:nvSpPr>
          <p:cNvPr id="4" name="Rechteck 3">
            <a:extLst>
              <a:ext uri="{FF2B5EF4-FFF2-40B4-BE49-F238E27FC236}">
                <a16:creationId xmlns:a16="http://schemas.microsoft.com/office/drawing/2014/main" id="{6560174E-104E-451A-9990-4AA79A13160B}"/>
              </a:ext>
            </a:extLst>
          </p:cNvPr>
          <p:cNvSpPr/>
          <p:nvPr/>
        </p:nvSpPr>
        <p:spPr>
          <a:xfrm>
            <a:off x="488947" y="1721011"/>
            <a:ext cx="4788909" cy="553998"/>
          </a:xfrm>
          <a:prstGeom prst="rect">
            <a:avLst/>
          </a:prstGeom>
          <a:solidFill>
            <a:schemeClr val="bg1"/>
          </a:solidFill>
        </p:spPr>
        <p:txBody>
          <a:bodyPr wrap="square">
            <a:spAutoFit/>
          </a:bodyPr>
          <a:lstStyle/>
          <a:p>
            <a:pPr algn="ctr"/>
            <a:r>
              <a:rPr lang="de-DE" sz="1500" b="1" dirty="0">
                <a:latin typeface="Arial" panose="020B0604020202020204" pitchFamily="34" charset="0"/>
                <a:cs typeface="Arial" panose="020B0604020202020204" pitchFamily="34" charset="0"/>
              </a:rPr>
              <a:t>Schritt 1: </a:t>
            </a:r>
            <a:br>
              <a:rPr lang="de-DE" sz="1500" b="1" dirty="0">
                <a:latin typeface="Arial" panose="020B0604020202020204" pitchFamily="34" charset="0"/>
                <a:cs typeface="Arial" panose="020B0604020202020204" pitchFamily="34" charset="0"/>
              </a:rPr>
            </a:br>
            <a:r>
              <a:rPr lang="de-DE" sz="1500" b="1" dirty="0">
                <a:latin typeface="Arial" panose="020B0604020202020204" pitchFamily="34" charset="0"/>
                <a:cs typeface="Arial" panose="020B0604020202020204" pitchFamily="34" charset="0"/>
              </a:rPr>
              <a:t>Initialisierung mit 3 (zufälligen) </a:t>
            </a:r>
            <a:r>
              <a:rPr lang="de-DE" sz="1500" b="1" dirty="0" err="1">
                <a:latin typeface="Arial" panose="020B0604020202020204" pitchFamily="34" charset="0"/>
                <a:cs typeface="Arial" panose="020B0604020202020204" pitchFamily="34" charset="0"/>
              </a:rPr>
              <a:t>Centroids</a:t>
            </a:r>
            <a:endParaRPr lang="de-DE" sz="1500" dirty="0">
              <a:latin typeface="Arial" panose="020B0604020202020204" pitchFamily="34" charset="0"/>
              <a:cs typeface="Arial" panose="020B0604020202020204" pitchFamily="34" charset="0"/>
            </a:endParaRPr>
          </a:p>
        </p:txBody>
      </p:sp>
      <p:pic>
        <p:nvPicPr>
          <p:cNvPr id="12" name="Grafik 11">
            <a:extLst>
              <a:ext uri="{FF2B5EF4-FFF2-40B4-BE49-F238E27FC236}">
                <a16:creationId xmlns:a16="http://schemas.microsoft.com/office/drawing/2014/main" id="{2E08398C-3D42-4E83-AF37-3849A158DA18}"/>
              </a:ext>
            </a:extLst>
          </p:cNvPr>
          <p:cNvPicPr>
            <a:picLocks noChangeAspect="1"/>
          </p:cNvPicPr>
          <p:nvPr/>
        </p:nvPicPr>
        <p:blipFill rotWithShape="1">
          <a:blip r:embed="rId4"/>
          <a:srcRect l="6017"/>
          <a:stretch/>
        </p:blipFill>
        <p:spPr>
          <a:xfrm>
            <a:off x="5720921" y="2114557"/>
            <a:ext cx="5388124" cy="3935875"/>
          </a:xfrm>
          <a:prstGeom prst="rect">
            <a:avLst/>
          </a:prstGeom>
        </p:spPr>
      </p:pic>
      <p:sp>
        <p:nvSpPr>
          <p:cNvPr id="13" name="Ellipse 12">
            <a:extLst>
              <a:ext uri="{FF2B5EF4-FFF2-40B4-BE49-F238E27FC236}">
                <a16:creationId xmlns:a16="http://schemas.microsoft.com/office/drawing/2014/main" id="{EBC5BBDB-CB9E-4E30-B14A-9FDF814FEB10}"/>
              </a:ext>
            </a:extLst>
          </p:cNvPr>
          <p:cNvSpPr/>
          <p:nvPr/>
        </p:nvSpPr>
        <p:spPr>
          <a:xfrm>
            <a:off x="5521124" y="4467828"/>
            <a:ext cx="464610" cy="590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16" name="Rechteck 15">
            <a:extLst>
              <a:ext uri="{FF2B5EF4-FFF2-40B4-BE49-F238E27FC236}">
                <a16:creationId xmlns:a16="http://schemas.microsoft.com/office/drawing/2014/main" id="{6072B390-2AD8-4327-BB89-471FB965AD52}"/>
              </a:ext>
            </a:extLst>
          </p:cNvPr>
          <p:cNvSpPr/>
          <p:nvPr/>
        </p:nvSpPr>
        <p:spPr>
          <a:xfrm>
            <a:off x="6020528" y="1721011"/>
            <a:ext cx="4788909" cy="784830"/>
          </a:xfrm>
          <a:prstGeom prst="rect">
            <a:avLst/>
          </a:prstGeom>
          <a:solidFill>
            <a:schemeClr val="bg1"/>
          </a:solidFill>
        </p:spPr>
        <p:txBody>
          <a:bodyPr wrap="square">
            <a:spAutoFit/>
          </a:bodyPr>
          <a:lstStyle/>
          <a:p>
            <a:pPr algn="ctr"/>
            <a:r>
              <a:rPr lang="de-DE" sz="1500" b="1" dirty="0">
                <a:latin typeface="Arial" panose="020B0604020202020204" pitchFamily="34" charset="0"/>
                <a:cs typeface="Arial" panose="020B0604020202020204" pitchFamily="34" charset="0"/>
              </a:rPr>
              <a:t>Schritt 2: </a:t>
            </a:r>
            <a:br>
              <a:rPr lang="de-DE" sz="1500" b="1" dirty="0">
                <a:latin typeface="Arial" panose="020B0604020202020204" pitchFamily="34" charset="0"/>
                <a:cs typeface="Arial" panose="020B0604020202020204" pitchFamily="34" charset="0"/>
              </a:rPr>
            </a:br>
            <a:r>
              <a:rPr lang="de-DE" sz="1500" b="1" dirty="0">
                <a:latin typeface="Arial" panose="020B0604020202020204" pitchFamily="34" charset="0"/>
                <a:cs typeface="Arial" panose="020B0604020202020204" pitchFamily="34" charset="0"/>
              </a:rPr>
              <a:t>Jeder Datenpunkt wird seinem</a:t>
            </a:r>
            <a:br>
              <a:rPr lang="de-DE" sz="1500" b="1" dirty="0">
                <a:latin typeface="Arial" panose="020B0604020202020204" pitchFamily="34" charset="0"/>
                <a:cs typeface="Arial" panose="020B0604020202020204" pitchFamily="34" charset="0"/>
              </a:rPr>
            </a:br>
            <a:r>
              <a:rPr lang="de-DE" sz="1500" b="1" dirty="0" err="1">
                <a:latin typeface="Arial" panose="020B0604020202020204" pitchFamily="34" charset="0"/>
                <a:cs typeface="Arial" panose="020B0604020202020204" pitchFamily="34" charset="0"/>
              </a:rPr>
              <a:t>nähesten</a:t>
            </a:r>
            <a:r>
              <a:rPr lang="de-DE" sz="1500" b="1" dirty="0">
                <a:latin typeface="Arial" panose="020B0604020202020204" pitchFamily="34" charset="0"/>
                <a:cs typeface="Arial" panose="020B0604020202020204" pitchFamily="34" charset="0"/>
              </a:rPr>
              <a:t> </a:t>
            </a:r>
            <a:r>
              <a:rPr lang="de-DE" sz="1500" b="1" dirty="0" err="1">
                <a:latin typeface="Arial" panose="020B0604020202020204" pitchFamily="34" charset="0"/>
                <a:cs typeface="Arial" panose="020B0604020202020204" pitchFamily="34" charset="0"/>
              </a:rPr>
              <a:t>Centroid</a:t>
            </a:r>
            <a:r>
              <a:rPr lang="de-DE" sz="1500" b="1" dirty="0">
                <a:latin typeface="Arial" panose="020B0604020202020204" pitchFamily="34" charset="0"/>
                <a:cs typeface="Arial" panose="020B0604020202020204" pitchFamily="34" charset="0"/>
              </a:rPr>
              <a:t> zugeordnet</a:t>
            </a:r>
            <a:endParaRPr lang="de-DE"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533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Versprechen</a:t>
            </a:r>
          </a:p>
        </p:txBody>
      </p:sp>
      <p:sp>
        <p:nvSpPr>
          <p:cNvPr id="3" name="Inhaltsplatzhalter 2"/>
          <p:cNvSpPr>
            <a:spLocks noGrp="1"/>
          </p:cNvSpPr>
          <p:nvPr>
            <p:ph sz="quarter" idx="15"/>
          </p:nvPr>
        </p:nvSpPr>
        <p:spPr>
          <a:xfrm>
            <a:off x="488947" y="1405466"/>
            <a:ext cx="11224684" cy="4707467"/>
          </a:xfrm>
        </p:spPr>
        <p:txBody>
          <a:bodyPr/>
          <a:lstStyle/>
          <a:p>
            <a:pPr marL="534988" indent="-534988">
              <a:spcBef>
                <a:spcPts val="800"/>
              </a:spcBef>
              <a:spcAft>
                <a:spcPts val="800"/>
              </a:spcAft>
              <a:buFont typeface="Wingdings" panose="05000000000000000000" pitchFamily="2" charset="2"/>
              <a:buChar char="v"/>
            </a:pPr>
            <a:r>
              <a:rPr lang="de-DE" b="1" dirty="0"/>
              <a:t>„Grober“ Überblick „</a:t>
            </a:r>
            <a:r>
              <a:rPr lang="de-DE" b="1" dirty="0" err="1"/>
              <a:t>Machine</a:t>
            </a:r>
            <a:r>
              <a:rPr lang="de-DE" b="1" dirty="0"/>
              <a:t> Learning“</a:t>
            </a:r>
          </a:p>
          <a:p>
            <a:pPr marL="534988" indent="-534988">
              <a:spcBef>
                <a:spcPts val="800"/>
              </a:spcBef>
              <a:spcAft>
                <a:spcPts val="800"/>
              </a:spcAft>
              <a:buFont typeface="Wingdings" panose="05000000000000000000" pitchFamily="2" charset="2"/>
              <a:buChar char="v"/>
            </a:pPr>
            <a:r>
              <a:rPr lang="de-DE" b="1" dirty="0"/>
              <a:t>Was wofür einsetzen?</a:t>
            </a:r>
          </a:p>
          <a:p>
            <a:pPr marL="534988" indent="-534988">
              <a:spcBef>
                <a:spcPts val="800"/>
              </a:spcBef>
              <a:spcAft>
                <a:spcPts val="800"/>
              </a:spcAft>
              <a:buFont typeface="Wingdings" panose="05000000000000000000" pitchFamily="2" charset="2"/>
              <a:buChar char="v"/>
            </a:pPr>
            <a:r>
              <a:rPr lang="de-DE" b="1" dirty="0"/>
              <a:t>Use Cases in der Financial Community</a:t>
            </a:r>
          </a:p>
          <a:p>
            <a:pPr marL="534988" indent="-534988">
              <a:spcBef>
                <a:spcPts val="800"/>
              </a:spcBef>
              <a:spcAft>
                <a:spcPts val="800"/>
              </a:spcAft>
              <a:buFont typeface="Wingdings" panose="05000000000000000000" pitchFamily="2" charset="2"/>
              <a:buChar char="v"/>
            </a:pPr>
            <a:r>
              <a:rPr lang="de-DE" b="1" dirty="0"/>
              <a:t>Voraussetzungen</a:t>
            </a:r>
          </a:p>
          <a:p>
            <a:pPr marL="534988" indent="-534988">
              <a:spcBef>
                <a:spcPts val="800"/>
              </a:spcBef>
              <a:spcAft>
                <a:spcPts val="800"/>
              </a:spcAft>
              <a:buFont typeface="Wingdings" panose="05000000000000000000" pitchFamily="2" charset="2"/>
              <a:buChar char="v"/>
            </a:pPr>
            <a:r>
              <a:rPr lang="de-DE" b="1" dirty="0"/>
              <a:t>„Hands on Deck“</a:t>
            </a:r>
          </a:p>
          <a:p>
            <a:pPr marL="534988" indent="-534988">
              <a:spcBef>
                <a:spcPts val="800"/>
              </a:spcBef>
              <a:spcAft>
                <a:spcPts val="800"/>
              </a:spcAft>
              <a:buFont typeface="Wingdings" panose="05000000000000000000" pitchFamily="2" charset="2"/>
              <a:buChar char="v"/>
            </a:pPr>
            <a:r>
              <a:rPr lang="de-DE" b="1" dirty="0"/>
              <a:t>Gemeinsame Ideation von Anwendungsmöglichkeiten</a:t>
            </a:r>
          </a:p>
          <a:p>
            <a:pPr marL="534988" indent="-534988">
              <a:spcBef>
                <a:spcPts val="800"/>
              </a:spcBef>
              <a:spcAft>
                <a:spcPts val="800"/>
              </a:spcAft>
              <a:buFont typeface="Wingdings" panose="05000000000000000000" pitchFamily="2" charset="2"/>
              <a:buChar char="v"/>
            </a:pPr>
            <a:r>
              <a:rPr lang="de-DE" b="1" dirty="0"/>
              <a:t> Ideation Matrix / Portfolio</a:t>
            </a:r>
          </a:p>
          <a:p>
            <a:pPr marL="342900" indent="-342900">
              <a:spcBef>
                <a:spcPts val="800"/>
              </a:spcBef>
              <a:spcAft>
                <a:spcPts val="800"/>
              </a:spcAft>
              <a:buFont typeface="+mj-lt"/>
              <a:buAutoNum type="romanUcPeriod"/>
            </a:pPr>
            <a:endParaRPr lang="de-DE" b="1" dirty="0"/>
          </a:p>
          <a:p>
            <a:pPr marL="342900" indent="-342900">
              <a:spcBef>
                <a:spcPts val="800"/>
              </a:spcBef>
              <a:spcAft>
                <a:spcPts val="800"/>
              </a:spcAft>
              <a:buFont typeface="+mj-lt"/>
              <a:buAutoNum type="romanUcPeriod"/>
            </a:pPr>
            <a:endParaRPr lang="de-DE" b="1" dirty="0"/>
          </a:p>
          <a:p>
            <a:pPr marL="342900" indent="-342900">
              <a:buFont typeface="+mj-lt"/>
              <a:buAutoNum type="romanUcPeriod"/>
            </a:pPr>
            <a:endParaRPr lang="de-DE" dirty="0"/>
          </a:p>
          <a:p>
            <a:pPr marL="342900" indent="-342900">
              <a:buFont typeface="+mj-lt"/>
              <a:buAutoNum type="romanUcPeriod"/>
            </a:pPr>
            <a:endParaRPr lang="de-DE" dirty="0"/>
          </a:p>
          <a:p>
            <a:pPr marL="342900" indent="-342900">
              <a:buFont typeface="+mj-lt"/>
              <a:buAutoNum type="romanUcPeriod"/>
            </a:pPr>
            <a:endParaRPr lang="de-DE" dirty="0"/>
          </a:p>
        </p:txBody>
      </p:sp>
      <p:sp>
        <p:nvSpPr>
          <p:cNvPr id="5" name="Rechteck 4">
            <a:extLst>
              <a:ext uri="{FF2B5EF4-FFF2-40B4-BE49-F238E27FC236}">
                <a16:creationId xmlns:a16="http://schemas.microsoft.com/office/drawing/2014/main" id="{A7B3BBB1-B704-43B0-8CD5-BB80F2F529B9}"/>
              </a:ext>
            </a:extLst>
          </p:cNvPr>
          <p:cNvSpPr/>
          <p:nvPr/>
        </p:nvSpPr>
        <p:spPr>
          <a:xfrm>
            <a:off x="7009770" y="4653888"/>
            <a:ext cx="1245854" cy="261610"/>
          </a:xfrm>
          <a:prstGeom prst="rect">
            <a:avLst/>
          </a:prstGeom>
        </p:spPr>
        <p:txBody>
          <a:bodyPr wrap="none">
            <a:spAutoFit/>
          </a:bodyPr>
          <a:lstStyle/>
          <a:p>
            <a:r>
              <a:rPr lang="de-DE" sz="1100" dirty="0">
                <a:solidFill>
                  <a:schemeClr val="bg1"/>
                </a:solidFill>
              </a:rPr>
              <a:t>© Christoph Molnar</a:t>
            </a:r>
          </a:p>
        </p:txBody>
      </p:sp>
      <p:pic>
        <p:nvPicPr>
          <p:cNvPr id="8" name="Grafik 7">
            <a:extLst>
              <a:ext uri="{FF2B5EF4-FFF2-40B4-BE49-F238E27FC236}">
                <a16:creationId xmlns:a16="http://schemas.microsoft.com/office/drawing/2014/main" id="{9874E50C-B35B-4A45-BF9C-CFDD6631CE7E}"/>
              </a:ext>
            </a:extLst>
          </p:cNvPr>
          <p:cNvPicPr>
            <a:picLocks noChangeAspect="1"/>
          </p:cNvPicPr>
          <p:nvPr/>
        </p:nvPicPr>
        <p:blipFill>
          <a:blip r:embed="rId3"/>
          <a:stretch>
            <a:fillRect/>
          </a:stretch>
        </p:blipFill>
        <p:spPr>
          <a:xfrm>
            <a:off x="7199695" y="1048658"/>
            <a:ext cx="4134187" cy="3090200"/>
          </a:xfrm>
          <a:prstGeom prst="rect">
            <a:avLst/>
          </a:prstGeom>
        </p:spPr>
      </p:pic>
    </p:spTree>
    <p:extLst>
      <p:ext uri="{BB962C8B-B14F-4D97-AF65-F5344CB8AC3E}">
        <p14:creationId xmlns:p14="http://schemas.microsoft.com/office/powerpoint/2010/main" val="14243736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a:t>
            </a:r>
            <a:r>
              <a:rPr lang="de-DE" dirty="0" err="1"/>
              <a:t>Means</a:t>
            </a:r>
            <a:r>
              <a:rPr lang="de-DE" dirty="0"/>
              <a:t> Clustering</a:t>
            </a:r>
          </a:p>
        </p:txBody>
      </p:sp>
      <p:pic>
        <p:nvPicPr>
          <p:cNvPr id="3" name="Grafik 2">
            <a:extLst>
              <a:ext uri="{FF2B5EF4-FFF2-40B4-BE49-F238E27FC236}">
                <a16:creationId xmlns:a16="http://schemas.microsoft.com/office/drawing/2014/main" id="{8E3EF51D-E988-41C7-AB76-EC581F0ADEA7}"/>
              </a:ext>
            </a:extLst>
          </p:cNvPr>
          <p:cNvPicPr>
            <a:picLocks noChangeAspect="1"/>
          </p:cNvPicPr>
          <p:nvPr/>
        </p:nvPicPr>
        <p:blipFill>
          <a:blip r:embed="rId3"/>
          <a:stretch>
            <a:fillRect/>
          </a:stretch>
        </p:blipFill>
        <p:spPr>
          <a:xfrm>
            <a:off x="352548" y="2275009"/>
            <a:ext cx="5313309" cy="3768163"/>
          </a:xfrm>
          <a:prstGeom prst="rect">
            <a:avLst/>
          </a:prstGeom>
        </p:spPr>
      </p:pic>
      <p:sp>
        <p:nvSpPr>
          <p:cNvPr id="13" name="Ellipse 12">
            <a:extLst>
              <a:ext uri="{FF2B5EF4-FFF2-40B4-BE49-F238E27FC236}">
                <a16:creationId xmlns:a16="http://schemas.microsoft.com/office/drawing/2014/main" id="{EBC5BBDB-CB9E-4E30-B14A-9FDF814FEB10}"/>
              </a:ext>
            </a:extLst>
          </p:cNvPr>
          <p:cNvSpPr/>
          <p:nvPr/>
        </p:nvSpPr>
        <p:spPr>
          <a:xfrm>
            <a:off x="173620" y="4120587"/>
            <a:ext cx="639194" cy="9606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4" name="Rechteck 3">
            <a:extLst>
              <a:ext uri="{FF2B5EF4-FFF2-40B4-BE49-F238E27FC236}">
                <a16:creationId xmlns:a16="http://schemas.microsoft.com/office/drawing/2014/main" id="{6560174E-104E-451A-9990-4AA79A13160B}"/>
              </a:ext>
            </a:extLst>
          </p:cNvPr>
          <p:cNvSpPr/>
          <p:nvPr/>
        </p:nvSpPr>
        <p:spPr>
          <a:xfrm>
            <a:off x="812814" y="1721011"/>
            <a:ext cx="4788909" cy="784830"/>
          </a:xfrm>
          <a:prstGeom prst="rect">
            <a:avLst/>
          </a:prstGeom>
          <a:solidFill>
            <a:schemeClr val="bg1"/>
          </a:solidFill>
        </p:spPr>
        <p:txBody>
          <a:bodyPr wrap="square">
            <a:spAutoFit/>
          </a:bodyPr>
          <a:lstStyle/>
          <a:p>
            <a:pPr algn="ctr"/>
            <a:r>
              <a:rPr lang="de-DE" sz="1500" b="1" dirty="0">
                <a:latin typeface="Arial" panose="020B0604020202020204" pitchFamily="34" charset="0"/>
                <a:cs typeface="Arial" panose="020B0604020202020204" pitchFamily="34" charset="0"/>
              </a:rPr>
              <a:t>Schritt 3: </a:t>
            </a:r>
            <a:br>
              <a:rPr lang="de-DE" sz="1500" b="1" dirty="0">
                <a:latin typeface="Arial" panose="020B0604020202020204" pitchFamily="34" charset="0"/>
                <a:cs typeface="Arial" panose="020B0604020202020204" pitchFamily="34" charset="0"/>
              </a:rPr>
            </a:br>
            <a:r>
              <a:rPr lang="de-DE" sz="1500" b="1" dirty="0">
                <a:latin typeface="Arial" panose="020B0604020202020204" pitchFamily="34" charset="0"/>
                <a:cs typeface="Arial" panose="020B0604020202020204" pitchFamily="34" charset="0"/>
              </a:rPr>
              <a:t>Neuberechnung der </a:t>
            </a:r>
            <a:r>
              <a:rPr lang="de-DE" sz="1500" b="1" dirty="0" err="1">
                <a:latin typeface="Arial" panose="020B0604020202020204" pitchFamily="34" charset="0"/>
                <a:cs typeface="Arial" panose="020B0604020202020204" pitchFamily="34" charset="0"/>
              </a:rPr>
              <a:t>Centroids</a:t>
            </a:r>
            <a:r>
              <a:rPr lang="de-DE" sz="1500" b="1" dirty="0">
                <a:latin typeface="Arial" panose="020B0604020202020204" pitchFamily="34" charset="0"/>
                <a:cs typeface="Arial" panose="020B0604020202020204" pitchFamily="34" charset="0"/>
              </a:rPr>
              <a:t> anhand</a:t>
            </a:r>
            <a:br>
              <a:rPr lang="de-DE" sz="1500" b="1" dirty="0">
                <a:latin typeface="Arial" panose="020B0604020202020204" pitchFamily="34" charset="0"/>
                <a:cs typeface="Arial" panose="020B0604020202020204" pitchFamily="34" charset="0"/>
              </a:rPr>
            </a:br>
            <a:r>
              <a:rPr lang="de-DE" sz="1500" b="1" dirty="0">
                <a:latin typeface="Arial" panose="020B0604020202020204" pitchFamily="34" charset="0"/>
                <a:cs typeface="Arial" panose="020B0604020202020204" pitchFamily="34" charset="0"/>
              </a:rPr>
              <a:t>der jetzt neu </a:t>
            </a:r>
            <a:r>
              <a:rPr lang="de-DE" sz="1500" b="1" dirty="0" err="1">
                <a:latin typeface="Arial" panose="020B0604020202020204" pitchFamily="34" charset="0"/>
                <a:cs typeface="Arial" panose="020B0604020202020204" pitchFamily="34" charset="0"/>
              </a:rPr>
              <a:t>gebildeteten</a:t>
            </a:r>
            <a:r>
              <a:rPr lang="de-DE" sz="1500" b="1" dirty="0">
                <a:latin typeface="Arial" panose="020B0604020202020204" pitchFamily="34" charset="0"/>
                <a:cs typeface="Arial" panose="020B0604020202020204" pitchFamily="34" charset="0"/>
              </a:rPr>
              <a:t> Cluster</a:t>
            </a:r>
            <a:endParaRPr lang="de-DE" sz="1500" dirty="0">
              <a:latin typeface="Arial" panose="020B0604020202020204" pitchFamily="34" charset="0"/>
              <a:cs typeface="Arial" panose="020B0604020202020204" pitchFamily="34" charset="0"/>
            </a:endParaRPr>
          </a:p>
        </p:txBody>
      </p:sp>
      <p:pic>
        <p:nvPicPr>
          <p:cNvPr id="5" name="Grafik 4">
            <a:extLst>
              <a:ext uri="{FF2B5EF4-FFF2-40B4-BE49-F238E27FC236}">
                <a16:creationId xmlns:a16="http://schemas.microsoft.com/office/drawing/2014/main" id="{3C853F95-7767-4BAE-B011-50D05C43F028}"/>
              </a:ext>
            </a:extLst>
          </p:cNvPr>
          <p:cNvPicPr>
            <a:picLocks noChangeAspect="1"/>
          </p:cNvPicPr>
          <p:nvPr/>
        </p:nvPicPr>
        <p:blipFill>
          <a:blip r:embed="rId4"/>
          <a:stretch>
            <a:fillRect/>
          </a:stretch>
        </p:blipFill>
        <p:spPr>
          <a:xfrm>
            <a:off x="5233632" y="2275009"/>
            <a:ext cx="6362700" cy="3743325"/>
          </a:xfrm>
          <a:prstGeom prst="rect">
            <a:avLst/>
          </a:prstGeom>
        </p:spPr>
      </p:pic>
      <p:sp>
        <p:nvSpPr>
          <p:cNvPr id="10" name="Rechteck 9">
            <a:extLst>
              <a:ext uri="{FF2B5EF4-FFF2-40B4-BE49-F238E27FC236}">
                <a16:creationId xmlns:a16="http://schemas.microsoft.com/office/drawing/2014/main" id="{C53B9209-E31A-47FA-AD6C-D12E76AA5097}"/>
              </a:ext>
            </a:extLst>
          </p:cNvPr>
          <p:cNvSpPr/>
          <p:nvPr/>
        </p:nvSpPr>
        <p:spPr>
          <a:xfrm>
            <a:off x="6807423" y="1721011"/>
            <a:ext cx="4788909" cy="784830"/>
          </a:xfrm>
          <a:prstGeom prst="rect">
            <a:avLst/>
          </a:prstGeom>
          <a:solidFill>
            <a:schemeClr val="bg1"/>
          </a:solidFill>
        </p:spPr>
        <p:txBody>
          <a:bodyPr wrap="square">
            <a:spAutoFit/>
          </a:bodyPr>
          <a:lstStyle/>
          <a:p>
            <a:pPr algn="ctr"/>
            <a:r>
              <a:rPr lang="de-DE" sz="1500" b="1" dirty="0">
                <a:latin typeface="Arial" panose="020B0604020202020204" pitchFamily="34" charset="0"/>
                <a:cs typeface="Arial" panose="020B0604020202020204" pitchFamily="34" charset="0"/>
              </a:rPr>
              <a:t>Schritt 4: </a:t>
            </a:r>
            <a:br>
              <a:rPr lang="de-DE" sz="1500" b="1" dirty="0">
                <a:latin typeface="Arial" panose="020B0604020202020204" pitchFamily="34" charset="0"/>
                <a:cs typeface="Arial" panose="020B0604020202020204" pitchFamily="34" charset="0"/>
              </a:rPr>
            </a:br>
            <a:r>
              <a:rPr lang="de-DE" sz="1500" b="1" dirty="0">
                <a:latin typeface="Arial" panose="020B0604020202020204" pitchFamily="34" charset="0"/>
                <a:cs typeface="Arial" panose="020B0604020202020204" pitchFamily="34" charset="0"/>
              </a:rPr>
              <a:t>Schleife beginnt von vorne: Jeder Datenpunkt wird wieder seinem </a:t>
            </a:r>
            <a:r>
              <a:rPr lang="de-DE" sz="1500" b="1" dirty="0" err="1">
                <a:latin typeface="Arial" panose="020B0604020202020204" pitchFamily="34" charset="0"/>
                <a:cs typeface="Arial" panose="020B0604020202020204" pitchFamily="34" charset="0"/>
              </a:rPr>
              <a:t>nähesten</a:t>
            </a:r>
            <a:r>
              <a:rPr lang="de-DE" sz="1500" b="1" dirty="0">
                <a:latin typeface="Arial" panose="020B0604020202020204" pitchFamily="34" charset="0"/>
                <a:cs typeface="Arial" panose="020B0604020202020204" pitchFamily="34" charset="0"/>
              </a:rPr>
              <a:t> </a:t>
            </a:r>
            <a:r>
              <a:rPr lang="de-DE" sz="1500" b="1" dirty="0" err="1">
                <a:latin typeface="Arial" panose="020B0604020202020204" pitchFamily="34" charset="0"/>
                <a:cs typeface="Arial" panose="020B0604020202020204" pitchFamily="34" charset="0"/>
              </a:rPr>
              <a:t>Centroid</a:t>
            </a:r>
            <a:r>
              <a:rPr lang="de-DE" sz="1500" b="1" dirty="0">
                <a:latin typeface="Arial" panose="020B0604020202020204" pitchFamily="34" charset="0"/>
                <a:cs typeface="Arial" panose="020B0604020202020204" pitchFamily="34" charset="0"/>
              </a:rPr>
              <a:t> zugeordnet</a:t>
            </a:r>
            <a:endParaRPr lang="de-DE" sz="1500" dirty="0">
              <a:latin typeface="Arial" panose="020B0604020202020204" pitchFamily="34" charset="0"/>
              <a:cs typeface="Arial" panose="020B0604020202020204" pitchFamily="34" charset="0"/>
            </a:endParaRPr>
          </a:p>
        </p:txBody>
      </p:sp>
      <p:sp>
        <p:nvSpPr>
          <p:cNvPr id="6" name="Ellipse 5">
            <a:extLst>
              <a:ext uri="{FF2B5EF4-FFF2-40B4-BE49-F238E27FC236}">
                <a16:creationId xmlns:a16="http://schemas.microsoft.com/office/drawing/2014/main" id="{E6F96BA2-E533-42B3-AA90-C05A50C5E642}"/>
              </a:ext>
            </a:extLst>
          </p:cNvPr>
          <p:cNvSpPr/>
          <p:nvPr/>
        </p:nvSpPr>
        <p:spPr>
          <a:xfrm>
            <a:off x="1226916" y="2876389"/>
            <a:ext cx="323717" cy="301805"/>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14" name="Ellipse 13">
            <a:extLst>
              <a:ext uri="{FF2B5EF4-FFF2-40B4-BE49-F238E27FC236}">
                <a16:creationId xmlns:a16="http://schemas.microsoft.com/office/drawing/2014/main" id="{6ED17047-8398-4F41-98D2-5BD9C5363527}"/>
              </a:ext>
            </a:extLst>
          </p:cNvPr>
          <p:cNvSpPr/>
          <p:nvPr/>
        </p:nvSpPr>
        <p:spPr>
          <a:xfrm>
            <a:off x="2631232" y="4146671"/>
            <a:ext cx="323717" cy="301805"/>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15" name="Ellipse 14">
            <a:extLst>
              <a:ext uri="{FF2B5EF4-FFF2-40B4-BE49-F238E27FC236}">
                <a16:creationId xmlns:a16="http://schemas.microsoft.com/office/drawing/2014/main" id="{04547FB8-2256-47A1-B1F4-D9B55DC56728}"/>
              </a:ext>
            </a:extLst>
          </p:cNvPr>
          <p:cNvSpPr/>
          <p:nvPr/>
        </p:nvSpPr>
        <p:spPr>
          <a:xfrm>
            <a:off x="3608715" y="3778435"/>
            <a:ext cx="323717" cy="301805"/>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9" name="Textfeld 8">
            <a:extLst>
              <a:ext uri="{FF2B5EF4-FFF2-40B4-BE49-F238E27FC236}">
                <a16:creationId xmlns:a16="http://schemas.microsoft.com/office/drawing/2014/main" id="{C417A445-3CCD-4C86-9CC8-B8EC796F2C7C}"/>
              </a:ext>
            </a:extLst>
          </p:cNvPr>
          <p:cNvSpPr txBox="1"/>
          <p:nvPr/>
        </p:nvSpPr>
        <p:spPr>
          <a:xfrm>
            <a:off x="6412374" y="567159"/>
            <a:ext cx="2465407" cy="276999"/>
          </a:xfrm>
          <a:prstGeom prst="rect">
            <a:avLst/>
          </a:prstGeom>
          <a:solidFill>
            <a:srgbClr val="1160AC"/>
          </a:solidFill>
          <a:scene3d>
            <a:camera prst="orthographicFront"/>
            <a:lightRig rig="threePt" dir="t"/>
          </a:scene3d>
          <a:sp3d prstMaterial="matte"/>
        </p:spPr>
        <p:txBody>
          <a:bodyPr wrap="square" lIns="0" tIns="0" rIns="0" bIns="0" rtlCol="0">
            <a:spAutoFit/>
          </a:bodyPr>
          <a:lstStyle/>
          <a:p>
            <a:pPr algn="ctr"/>
            <a:r>
              <a:rPr lang="de-DE" b="1" dirty="0">
                <a:solidFill>
                  <a:schemeClr val="bg1"/>
                </a:solidFill>
                <a:hlinkClick r:id="rId5">
                  <a:extLst>
                    <a:ext uri="{A12FA001-AC4F-418D-AE19-62706E023703}">
                      <ahyp:hlinkClr xmlns:ahyp="http://schemas.microsoft.com/office/drawing/2018/hyperlinkcolor" val="tx"/>
                    </a:ext>
                  </a:extLst>
                </a:hlinkClick>
              </a:rPr>
              <a:t>k-</a:t>
            </a:r>
            <a:r>
              <a:rPr lang="de-DE" b="1" dirty="0" err="1">
                <a:solidFill>
                  <a:schemeClr val="bg1"/>
                </a:solidFill>
                <a:hlinkClick r:id="rId5">
                  <a:extLst>
                    <a:ext uri="{A12FA001-AC4F-418D-AE19-62706E023703}">
                      <ahyp:hlinkClr xmlns:ahyp="http://schemas.microsoft.com/office/drawing/2018/hyperlinkcolor" val="tx"/>
                    </a:ext>
                  </a:extLst>
                </a:hlinkClick>
              </a:rPr>
              <a:t>Means</a:t>
            </a:r>
            <a:r>
              <a:rPr lang="de-DE" b="1" dirty="0">
                <a:solidFill>
                  <a:schemeClr val="bg1"/>
                </a:solidFill>
                <a:hlinkClick r:id="rId5">
                  <a:extLst>
                    <a:ext uri="{A12FA001-AC4F-418D-AE19-62706E023703}">
                      <ahyp:hlinkClr xmlns:ahyp="http://schemas.microsoft.com/office/drawing/2018/hyperlinkcolor" val="tx"/>
                    </a:ext>
                  </a:extLst>
                </a:hlinkClick>
              </a:rPr>
              <a:t> in Action</a:t>
            </a:r>
            <a:r>
              <a:rPr lang="de-DE" dirty="0">
                <a:solidFill>
                  <a:schemeClr val="bg1"/>
                </a:solidFill>
              </a:rPr>
              <a:t> </a:t>
            </a:r>
          </a:p>
        </p:txBody>
      </p:sp>
    </p:spTree>
    <p:extLst>
      <p:ext uri="{BB962C8B-B14F-4D97-AF65-F5344CB8AC3E}">
        <p14:creationId xmlns:p14="http://schemas.microsoft.com/office/powerpoint/2010/main" val="13573750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ML Algorithmen … die Klassiker </a:t>
            </a:r>
          </a:p>
        </p:txBody>
      </p:sp>
      <p:graphicFrame>
        <p:nvGraphicFramePr>
          <p:cNvPr id="16" name="Diagramm 15">
            <a:extLst>
              <a:ext uri="{FF2B5EF4-FFF2-40B4-BE49-F238E27FC236}">
                <a16:creationId xmlns:a16="http://schemas.microsoft.com/office/drawing/2014/main" id="{FD09CE27-2702-4D25-8F63-CED7C061C361}"/>
              </a:ext>
            </a:extLst>
          </p:cNvPr>
          <p:cNvGraphicFramePr/>
          <p:nvPr/>
        </p:nvGraphicFramePr>
        <p:xfrm>
          <a:off x="1112632" y="1058976"/>
          <a:ext cx="9744075" cy="25041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Grafik 11">
            <a:extLst>
              <a:ext uri="{FF2B5EF4-FFF2-40B4-BE49-F238E27FC236}">
                <a16:creationId xmlns:a16="http://schemas.microsoft.com/office/drawing/2014/main" id="{9D14D185-5DFB-4A04-81F5-FCCF4EAA2AEE}"/>
              </a:ext>
            </a:extLst>
          </p:cNvPr>
          <p:cNvPicPr>
            <a:picLocks noChangeAspect="1"/>
          </p:cNvPicPr>
          <p:nvPr/>
        </p:nvPicPr>
        <p:blipFill rotWithShape="1">
          <a:blip r:embed="rId8"/>
          <a:srcRect l="47741" t="9275" r="27309" b="77530"/>
          <a:stretch/>
        </p:blipFill>
        <p:spPr>
          <a:xfrm>
            <a:off x="3884401" y="1306796"/>
            <a:ext cx="1735485" cy="1258558"/>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pic>
        <p:nvPicPr>
          <p:cNvPr id="13" name="Grafik 12">
            <a:extLst>
              <a:ext uri="{FF2B5EF4-FFF2-40B4-BE49-F238E27FC236}">
                <a16:creationId xmlns:a16="http://schemas.microsoft.com/office/drawing/2014/main" id="{0D2AF1AE-2A49-422F-9F74-4E3797336E07}"/>
              </a:ext>
            </a:extLst>
          </p:cNvPr>
          <p:cNvPicPr>
            <a:picLocks noChangeAspect="1"/>
          </p:cNvPicPr>
          <p:nvPr/>
        </p:nvPicPr>
        <p:blipFill rotWithShape="1">
          <a:blip r:embed="rId8"/>
          <a:srcRect l="71713" t="30694" r="3337" b="56111"/>
          <a:stretch/>
        </p:blipFill>
        <p:spPr>
          <a:xfrm>
            <a:off x="8812000" y="1306796"/>
            <a:ext cx="1735485" cy="1258558"/>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pic>
        <p:nvPicPr>
          <p:cNvPr id="9" name="Grafik 8">
            <a:extLst>
              <a:ext uri="{FF2B5EF4-FFF2-40B4-BE49-F238E27FC236}">
                <a16:creationId xmlns:a16="http://schemas.microsoft.com/office/drawing/2014/main" id="{730A80E0-2366-4F6B-8BEE-E496916D9DEA}"/>
              </a:ext>
            </a:extLst>
          </p:cNvPr>
          <p:cNvPicPr>
            <a:picLocks noChangeAspect="1"/>
          </p:cNvPicPr>
          <p:nvPr/>
        </p:nvPicPr>
        <p:blipFill>
          <a:blip r:embed="rId9"/>
          <a:stretch>
            <a:fillRect/>
          </a:stretch>
        </p:blipFill>
        <p:spPr>
          <a:xfrm>
            <a:off x="6278486" y="1306796"/>
            <a:ext cx="1874914" cy="1258558"/>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pic>
        <p:nvPicPr>
          <p:cNvPr id="11" name="Grafik 10">
            <a:extLst>
              <a:ext uri="{FF2B5EF4-FFF2-40B4-BE49-F238E27FC236}">
                <a16:creationId xmlns:a16="http://schemas.microsoft.com/office/drawing/2014/main" id="{7551F818-B063-4BDE-8E14-84A510DDEACE}"/>
              </a:ext>
            </a:extLst>
          </p:cNvPr>
          <p:cNvPicPr>
            <a:picLocks noChangeAspect="1"/>
          </p:cNvPicPr>
          <p:nvPr/>
        </p:nvPicPr>
        <p:blipFill>
          <a:blip r:embed="rId10"/>
          <a:stretch>
            <a:fillRect/>
          </a:stretch>
        </p:blipFill>
        <p:spPr>
          <a:xfrm>
            <a:off x="1517334" y="1306796"/>
            <a:ext cx="1708466" cy="1258558"/>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graphicFrame>
        <p:nvGraphicFramePr>
          <p:cNvPr id="19" name="Diagramm 18">
            <a:extLst>
              <a:ext uri="{FF2B5EF4-FFF2-40B4-BE49-F238E27FC236}">
                <a16:creationId xmlns:a16="http://schemas.microsoft.com/office/drawing/2014/main" id="{30F3BEEF-355F-4413-BF00-4DA68200ED05}"/>
              </a:ext>
            </a:extLst>
          </p:cNvPr>
          <p:cNvGraphicFramePr/>
          <p:nvPr/>
        </p:nvGraphicFramePr>
        <p:xfrm>
          <a:off x="1112632" y="3662476"/>
          <a:ext cx="9744075" cy="2504167"/>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8" name="Grafik 7">
            <a:extLst>
              <a:ext uri="{FF2B5EF4-FFF2-40B4-BE49-F238E27FC236}">
                <a16:creationId xmlns:a16="http://schemas.microsoft.com/office/drawing/2014/main" id="{9D98F33E-8CFD-4675-BCC9-B2BC2D3153F7}"/>
              </a:ext>
            </a:extLst>
          </p:cNvPr>
          <p:cNvPicPr>
            <a:picLocks noChangeAspect="1"/>
          </p:cNvPicPr>
          <p:nvPr/>
        </p:nvPicPr>
        <p:blipFill rotWithShape="1">
          <a:blip r:embed="rId8"/>
          <a:srcRect l="24098" t="30981" r="50952" b="55824"/>
          <a:stretch/>
        </p:blipFill>
        <p:spPr>
          <a:xfrm>
            <a:off x="3884400" y="3934134"/>
            <a:ext cx="1729433" cy="1291077"/>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pic>
        <p:nvPicPr>
          <p:cNvPr id="15" name="Grafik 14">
            <a:extLst>
              <a:ext uri="{FF2B5EF4-FFF2-40B4-BE49-F238E27FC236}">
                <a16:creationId xmlns:a16="http://schemas.microsoft.com/office/drawing/2014/main" id="{624158C4-BEFD-4A71-94AA-D88341F787CA}"/>
              </a:ext>
            </a:extLst>
          </p:cNvPr>
          <p:cNvPicPr>
            <a:picLocks noChangeAspect="1"/>
          </p:cNvPicPr>
          <p:nvPr/>
        </p:nvPicPr>
        <p:blipFill rotWithShape="1">
          <a:blip r:embed="rId8"/>
          <a:srcRect l="69741" t="9275" r="5309" b="77530"/>
          <a:stretch/>
        </p:blipFill>
        <p:spPr>
          <a:xfrm>
            <a:off x="6278486" y="3934134"/>
            <a:ext cx="1780327" cy="1291077"/>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pic>
        <p:nvPicPr>
          <p:cNvPr id="17" name="Grafik 16">
            <a:extLst>
              <a:ext uri="{FF2B5EF4-FFF2-40B4-BE49-F238E27FC236}">
                <a16:creationId xmlns:a16="http://schemas.microsoft.com/office/drawing/2014/main" id="{2A38A3CA-1579-48D3-A2EA-1E605386F2CB}"/>
              </a:ext>
            </a:extLst>
          </p:cNvPr>
          <p:cNvPicPr>
            <a:picLocks noChangeAspect="1"/>
          </p:cNvPicPr>
          <p:nvPr/>
        </p:nvPicPr>
        <p:blipFill>
          <a:blip r:embed="rId16"/>
          <a:stretch>
            <a:fillRect/>
          </a:stretch>
        </p:blipFill>
        <p:spPr>
          <a:xfrm>
            <a:off x="1517334" y="3934134"/>
            <a:ext cx="1708466" cy="1291077"/>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pic>
        <p:nvPicPr>
          <p:cNvPr id="18" name="Grafik 17">
            <a:extLst>
              <a:ext uri="{FF2B5EF4-FFF2-40B4-BE49-F238E27FC236}">
                <a16:creationId xmlns:a16="http://schemas.microsoft.com/office/drawing/2014/main" id="{CE86CB97-68FA-4E36-A654-A794C34A60A7}"/>
              </a:ext>
            </a:extLst>
          </p:cNvPr>
          <p:cNvPicPr>
            <a:picLocks noChangeAspect="1"/>
          </p:cNvPicPr>
          <p:nvPr/>
        </p:nvPicPr>
        <p:blipFill>
          <a:blip r:embed="rId17"/>
          <a:stretch>
            <a:fillRect/>
          </a:stretch>
        </p:blipFill>
        <p:spPr>
          <a:xfrm>
            <a:off x="8723466" y="3934134"/>
            <a:ext cx="1635688" cy="1291077"/>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4295021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Supervised</a:t>
            </a:r>
            <a:r>
              <a:rPr lang="de-DE" dirty="0"/>
              <a:t> Learning: Lineare Regression</a:t>
            </a:r>
          </a:p>
        </p:txBody>
      </p:sp>
      <p:sp>
        <p:nvSpPr>
          <p:cNvPr id="4" name="Rechteck 3">
            <a:extLst>
              <a:ext uri="{FF2B5EF4-FFF2-40B4-BE49-F238E27FC236}">
                <a16:creationId xmlns:a16="http://schemas.microsoft.com/office/drawing/2014/main" id="{6560174E-104E-451A-9990-4AA79A13160B}"/>
              </a:ext>
            </a:extLst>
          </p:cNvPr>
          <p:cNvSpPr/>
          <p:nvPr/>
        </p:nvSpPr>
        <p:spPr>
          <a:xfrm>
            <a:off x="430141" y="775595"/>
            <a:ext cx="6215877" cy="5478423"/>
          </a:xfrm>
          <a:prstGeom prst="rect">
            <a:avLst/>
          </a:prstGeom>
          <a:solidFill>
            <a:schemeClr val="bg1"/>
          </a:solidFill>
        </p:spPr>
        <p:txBody>
          <a:bodyPr wrap="square">
            <a:spAutoFit/>
          </a:bodyPr>
          <a:lstStyle/>
          <a:p>
            <a:r>
              <a:rPr lang="de-DE" dirty="0">
                <a:latin typeface="Arial" panose="020B0604020202020204" pitchFamily="34" charset="0"/>
                <a:cs typeface="Arial" panose="020B0604020202020204" pitchFamily="34" charset="0"/>
              </a:rPr>
              <a:t>Die Regressionsanalyse modelliert Beziehungen zwischen einer abhängigen Variable u. einer oder mehreren </a:t>
            </a:r>
            <a:r>
              <a:rPr lang="de-DE" dirty="0" err="1">
                <a:latin typeface="Arial" panose="020B0604020202020204" pitchFamily="34" charset="0"/>
                <a:cs typeface="Arial" panose="020B0604020202020204" pitchFamily="34" charset="0"/>
              </a:rPr>
              <a:t>unab</a:t>
            </a:r>
            <a:r>
              <a:rPr lang="de-DE" dirty="0">
                <a:latin typeface="Arial" panose="020B0604020202020204" pitchFamily="34" charset="0"/>
                <a:cs typeface="Arial" panose="020B0604020202020204" pitchFamily="34" charset="0"/>
              </a:rPr>
              <a:t>-hängigen Variablen (ML-</a:t>
            </a:r>
            <a:r>
              <a:rPr lang="de-DE" dirty="0" err="1">
                <a:latin typeface="Arial" panose="020B0604020202020204" pitchFamily="34" charset="0"/>
                <a:cs typeface="Arial" panose="020B0604020202020204" pitchFamily="34" charset="0"/>
              </a:rPr>
              <a:t>Sprech</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Prediktoren</a:t>
            </a:r>
            <a:r>
              <a:rPr lang="de-DE" dirty="0">
                <a:latin typeface="Arial" panose="020B0604020202020204" pitchFamily="34" charset="0"/>
                <a:cs typeface="Arial" panose="020B0604020202020204" pitchFamily="34" charset="0"/>
              </a:rPr>
              <a:t>).</a:t>
            </a:r>
          </a:p>
          <a:p>
            <a:endParaRPr lang="de-DE" dirty="0">
              <a:latin typeface="Arial" panose="020B0604020202020204" pitchFamily="34" charset="0"/>
              <a:cs typeface="Arial" panose="020B0604020202020204" pitchFamily="34" charset="0"/>
            </a:endParaRPr>
          </a:p>
          <a:p>
            <a:r>
              <a:rPr lang="de-DE" dirty="0">
                <a:latin typeface="Arial" panose="020B0604020202020204" pitchFamily="34" charset="0"/>
                <a:cs typeface="Arial" panose="020B0604020202020204" pitchFamily="34" charset="0"/>
              </a:rPr>
              <a:t>Die Anwendung des Modells liefert immer numerische (!) Werte als Ergebnis, z.B.</a:t>
            </a:r>
          </a:p>
          <a:p>
            <a:pPr marL="285750" indent="-285750">
              <a:buFont typeface="Wingdings" panose="05000000000000000000" pitchFamily="2" charset="2"/>
              <a:buChar char="§"/>
            </a:pPr>
            <a:r>
              <a:rPr lang="de-DE" dirty="0">
                <a:latin typeface="Arial" panose="020B0604020202020204" pitchFamily="34" charset="0"/>
                <a:cs typeface="Arial" panose="020B0604020202020204" pitchFamily="34" charset="0"/>
              </a:rPr>
              <a:t>Umsatz in EUR einer Business Unit</a:t>
            </a:r>
          </a:p>
          <a:p>
            <a:pPr marL="285750" indent="-285750">
              <a:buFont typeface="Wingdings" panose="05000000000000000000" pitchFamily="2" charset="2"/>
              <a:buChar char="§"/>
            </a:pPr>
            <a:r>
              <a:rPr lang="de-DE" dirty="0">
                <a:latin typeface="Arial" panose="020B0604020202020204" pitchFamily="34" charset="0"/>
                <a:cs typeface="Arial" panose="020B0604020202020204" pitchFamily="34" charset="0"/>
              </a:rPr>
              <a:t>Temperatur an einem Wochentag</a:t>
            </a:r>
          </a:p>
          <a:p>
            <a:pPr marL="285750" indent="-285750">
              <a:buFont typeface="Wingdings" panose="05000000000000000000" pitchFamily="2" charset="2"/>
              <a:buChar char="§"/>
            </a:pPr>
            <a:r>
              <a:rPr lang="de-DE" dirty="0">
                <a:latin typeface="Arial" panose="020B0604020202020204" pitchFamily="34" charset="0"/>
                <a:cs typeface="Arial" panose="020B0604020202020204" pitchFamily="34" charset="0"/>
              </a:rPr>
              <a:t>Anzahl gekündigter Verträge</a:t>
            </a:r>
          </a:p>
          <a:p>
            <a:pPr marL="285750" indent="-285750">
              <a:buFont typeface="Wingdings" panose="05000000000000000000" pitchFamily="2" charset="2"/>
              <a:buChar char="§"/>
            </a:pPr>
            <a:endParaRPr lang="de-DE" dirty="0">
              <a:latin typeface="Arial" panose="020B0604020202020204" pitchFamily="34" charset="0"/>
              <a:cs typeface="Arial" panose="020B0604020202020204" pitchFamily="34" charset="0"/>
            </a:endParaRPr>
          </a:p>
          <a:p>
            <a:r>
              <a:rPr lang="de-DE" dirty="0">
                <a:latin typeface="Arial" panose="020B0604020202020204" pitchFamily="34" charset="0"/>
                <a:cs typeface="Arial" panose="020B0604020202020204" pitchFamily="34" charset="0"/>
              </a:rPr>
              <a:t>Die einfachste Form ist die lineare Regression, bei der man eine Gerade (oder eine komplexere lineare Funktion) findet, die die Daten am „besten“ beschreibt.</a:t>
            </a:r>
          </a:p>
          <a:p>
            <a:endParaRPr lang="de-DE" dirty="0">
              <a:latin typeface="Arial" panose="020B0604020202020204" pitchFamily="34" charset="0"/>
              <a:cs typeface="Arial" panose="020B0604020202020204" pitchFamily="34" charset="0"/>
            </a:endParaRPr>
          </a:p>
          <a:p>
            <a:r>
              <a:rPr lang="de-DE" dirty="0">
                <a:latin typeface="Arial" panose="020B0604020202020204" pitchFamily="34" charset="0"/>
                <a:cs typeface="Arial" panose="020B0604020202020204" pitchFamily="34" charset="0"/>
              </a:rPr>
              <a:t>Für den gesamten Datensatz wird die Gerade (Modellparameter </a:t>
            </a:r>
            <a:r>
              <a:rPr lang="el-GR" sz="2000" dirty="0">
                <a:latin typeface="Arial" panose="020B0604020202020204" pitchFamily="34" charset="0"/>
                <a:cs typeface="Arial" panose="020B0604020202020204" pitchFamily="34" charset="0"/>
              </a:rPr>
              <a:t>β</a:t>
            </a:r>
            <a:r>
              <a:rPr lang="de-DE" baseline="-25000" dirty="0">
                <a:latin typeface="Arial" panose="020B0604020202020204" pitchFamily="34" charset="0"/>
                <a:cs typeface="Arial" panose="020B0604020202020204" pitchFamily="34" charset="0"/>
              </a:rPr>
              <a:t>i </a:t>
            </a:r>
            <a:r>
              <a:rPr lang="de-DE" dirty="0">
                <a:latin typeface="Arial" panose="020B0604020202020204" pitchFamily="34" charset="0"/>
                <a:cs typeface="Arial" panose="020B0604020202020204" pitchFamily="34" charset="0"/>
              </a:rPr>
              <a:t>) so bestimmt, dass die </a:t>
            </a:r>
            <a:r>
              <a:rPr lang="de-DE" b="1" dirty="0">
                <a:latin typeface="Arial" panose="020B0604020202020204" pitchFamily="34" charset="0"/>
                <a:cs typeface="Arial" panose="020B0604020202020204" pitchFamily="34" charset="0"/>
              </a:rPr>
              <a:t>Quadratfehlersumme (RSS = Residual </a:t>
            </a:r>
            <a:r>
              <a:rPr lang="de-DE" b="1" dirty="0" err="1">
                <a:latin typeface="Arial" panose="020B0604020202020204" pitchFamily="34" charset="0"/>
                <a:cs typeface="Arial" panose="020B0604020202020204" pitchFamily="34" charset="0"/>
              </a:rPr>
              <a:t>Sum</a:t>
            </a:r>
            <a:r>
              <a:rPr lang="de-DE" b="1" dirty="0">
                <a:latin typeface="Arial" panose="020B0604020202020204" pitchFamily="34" charset="0"/>
                <a:cs typeface="Arial" panose="020B0604020202020204" pitchFamily="34" charset="0"/>
              </a:rPr>
              <a:t> </a:t>
            </a:r>
            <a:r>
              <a:rPr lang="de-DE" b="1" dirty="0" err="1">
                <a:latin typeface="Arial" panose="020B0604020202020204" pitchFamily="34" charset="0"/>
                <a:cs typeface="Arial" panose="020B0604020202020204" pitchFamily="34" charset="0"/>
              </a:rPr>
              <a:t>of</a:t>
            </a:r>
            <a:r>
              <a:rPr lang="de-DE" b="1" dirty="0">
                <a:latin typeface="Arial" panose="020B0604020202020204" pitchFamily="34" charset="0"/>
                <a:cs typeface="Arial" panose="020B0604020202020204" pitchFamily="34" charset="0"/>
              </a:rPr>
              <a:t> </a:t>
            </a:r>
            <a:r>
              <a:rPr lang="de-DE" b="1" dirty="0" err="1">
                <a:latin typeface="Arial" panose="020B0604020202020204" pitchFamily="34" charset="0"/>
                <a:cs typeface="Arial" panose="020B0604020202020204" pitchFamily="34" charset="0"/>
              </a:rPr>
              <a:t>Squares</a:t>
            </a:r>
            <a:r>
              <a:rPr lang="de-DE" b="1" dirty="0">
                <a:latin typeface="Arial" panose="020B0604020202020204" pitchFamily="34" charset="0"/>
                <a:cs typeface="Arial" panose="020B0604020202020204" pitchFamily="34" charset="0"/>
              </a:rPr>
              <a:t>)</a:t>
            </a:r>
            <a:r>
              <a:rPr lang="de-DE" dirty="0">
                <a:latin typeface="Arial" panose="020B0604020202020204" pitchFamily="34" charset="0"/>
                <a:cs typeface="Arial" panose="020B0604020202020204" pitchFamily="34" charset="0"/>
              </a:rPr>
              <a:t> zwischen Gerade und Residuen (</a:t>
            </a:r>
            <a:r>
              <a:rPr lang="el-GR" sz="2400" dirty="0">
                <a:latin typeface="Arial" panose="020B0604020202020204" pitchFamily="34" charset="0"/>
                <a:cs typeface="Arial" panose="020B0604020202020204" pitchFamily="34" charset="0"/>
              </a:rPr>
              <a:t>ε</a:t>
            </a:r>
            <a:r>
              <a:rPr lang="de-DE" dirty="0">
                <a:latin typeface="Arial" panose="020B0604020202020204" pitchFamily="34" charset="0"/>
                <a:cs typeface="Arial" panose="020B0604020202020204" pitchFamily="34" charset="0"/>
              </a:rPr>
              <a:t>) minimal ist.</a:t>
            </a:r>
          </a:p>
          <a:p>
            <a:r>
              <a:rPr lang="de-DE" dirty="0">
                <a:latin typeface="Arial" panose="020B0604020202020204" pitchFamily="34" charset="0"/>
                <a:cs typeface="Arial" panose="020B0604020202020204" pitchFamily="34" charset="0"/>
              </a:rPr>
              <a:t>Diese Lösung kann analytisch berechnet werden!</a:t>
            </a:r>
          </a:p>
        </p:txBody>
      </p:sp>
      <p:pic>
        <p:nvPicPr>
          <p:cNvPr id="7" name="Grafik 6">
            <a:extLst>
              <a:ext uri="{FF2B5EF4-FFF2-40B4-BE49-F238E27FC236}">
                <a16:creationId xmlns:a16="http://schemas.microsoft.com/office/drawing/2014/main" id="{DD111148-84FA-47C7-BC0C-D061334B7EAB}"/>
              </a:ext>
            </a:extLst>
          </p:cNvPr>
          <p:cNvPicPr>
            <a:picLocks noChangeAspect="1"/>
          </p:cNvPicPr>
          <p:nvPr/>
        </p:nvPicPr>
        <p:blipFill>
          <a:blip r:embed="rId3"/>
          <a:stretch>
            <a:fillRect/>
          </a:stretch>
        </p:blipFill>
        <p:spPr>
          <a:xfrm>
            <a:off x="6868125" y="1430879"/>
            <a:ext cx="4751656" cy="3433134"/>
          </a:xfrm>
          <a:prstGeom prst="rect">
            <a:avLst/>
          </a:prstGeom>
        </p:spPr>
      </p:pic>
      <p:pic>
        <p:nvPicPr>
          <p:cNvPr id="8" name="Grafik 7">
            <a:extLst>
              <a:ext uri="{FF2B5EF4-FFF2-40B4-BE49-F238E27FC236}">
                <a16:creationId xmlns:a16="http://schemas.microsoft.com/office/drawing/2014/main" id="{2CE2A626-B9C8-4194-827F-99C0F636966F}"/>
              </a:ext>
            </a:extLst>
          </p:cNvPr>
          <p:cNvPicPr>
            <a:picLocks noChangeAspect="1"/>
          </p:cNvPicPr>
          <p:nvPr/>
        </p:nvPicPr>
        <p:blipFill>
          <a:blip r:embed="rId4"/>
          <a:stretch>
            <a:fillRect/>
          </a:stretch>
        </p:blipFill>
        <p:spPr>
          <a:xfrm>
            <a:off x="7058731" y="384393"/>
            <a:ext cx="4348698" cy="1160211"/>
          </a:xfrm>
          <a:prstGeom prst="rect">
            <a:avLst/>
          </a:prstGeom>
        </p:spPr>
      </p:pic>
      <p:sp>
        <p:nvSpPr>
          <p:cNvPr id="20" name="Rechteck 19">
            <a:extLst>
              <a:ext uri="{FF2B5EF4-FFF2-40B4-BE49-F238E27FC236}">
                <a16:creationId xmlns:a16="http://schemas.microsoft.com/office/drawing/2014/main" id="{0EC4BD7D-6318-4963-B412-518268BF6A5B}"/>
              </a:ext>
            </a:extLst>
          </p:cNvPr>
          <p:cNvSpPr/>
          <p:nvPr/>
        </p:nvSpPr>
        <p:spPr>
          <a:xfrm>
            <a:off x="6952219" y="2246697"/>
            <a:ext cx="369012" cy="461665"/>
          </a:xfrm>
          <a:prstGeom prst="rect">
            <a:avLst/>
          </a:prstGeom>
          <a:solidFill>
            <a:schemeClr val="bg1"/>
          </a:solidFill>
        </p:spPr>
        <p:txBody>
          <a:bodyPr wrap="none">
            <a:spAutoFit/>
          </a:bodyPr>
          <a:lstStyle/>
          <a:p>
            <a:r>
              <a:rPr lang="de-DE" sz="2400" b="1" i="1" dirty="0">
                <a:latin typeface="Courier New" panose="02070309020205020404" pitchFamily="49" charset="0"/>
                <a:cs typeface="Courier New" panose="02070309020205020404" pitchFamily="49" charset="0"/>
              </a:rPr>
              <a:t>Y</a:t>
            </a:r>
          </a:p>
        </p:txBody>
      </p:sp>
      <p:sp>
        <p:nvSpPr>
          <p:cNvPr id="21" name="Rechteck 20">
            <a:extLst>
              <a:ext uri="{FF2B5EF4-FFF2-40B4-BE49-F238E27FC236}">
                <a16:creationId xmlns:a16="http://schemas.microsoft.com/office/drawing/2014/main" id="{71290CBA-4D8C-442B-9122-CA76DB33A98B}"/>
              </a:ext>
            </a:extLst>
          </p:cNvPr>
          <p:cNvSpPr/>
          <p:nvPr/>
        </p:nvSpPr>
        <p:spPr>
          <a:xfrm>
            <a:off x="10553377" y="4314068"/>
            <a:ext cx="492443" cy="461665"/>
          </a:xfrm>
          <a:prstGeom prst="rect">
            <a:avLst/>
          </a:prstGeom>
          <a:solidFill>
            <a:schemeClr val="bg1"/>
          </a:solidFill>
        </p:spPr>
        <p:txBody>
          <a:bodyPr wrap="none">
            <a:spAutoFit/>
          </a:bodyPr>
          <a:lstStyle/>
          <a:p>
            <a:r>
              <a:rPr lang="de-DE" sz="2400" b="1" i="1" dirty="0">
                <a:latin typeface="Courier New" panose="02070309020205020404" pitchFamily="49" charset="0"/>
                <a:cs typeface="Courier New" panose="02070309020205020404" pitchFamily="49" charset="0"/>
              </a:rPr>
              <a:t>X</a:t>
            </a:r>
            <a:r>
              <a:rPr lang="de-DE" sz="2400" b="1" i="1" baseline="-25000" dirty="0">
                <a:latin typeface="Courier New" panose="02070309020205020404" pitchFamily="49" charset="0"/>
                <a:cs typeface="Courier New" panose="02070309020205020404" pitchFamily="49" charset="0"/>
              </a:rPr>
              <a:t>1</a:t>
            </a:r>
          </a:p>
        </p:txBody>
      </p:sp>
      <p:cxnSp>
        <p:nvCxnSpPr>
          <p:cNvPr id="23" name="Gerader Verbinder 22">
            <a:extLst>
              <a:ext uri="{FF2B5EF4-FFF2-40B4-BE49-F238E27FC236}">
                <a16:creationId xmlns:a16="http://schemas.microsoft.com/office/drawing/2014/main" id="{115A1F3B-25EC-4D93-BDE4-A64C853D58F5}"/>
              </a:ext>
            </a:extLst>
          </p:cNvPr>
          <p:cNvCxnSpPr/>
          <p:nvPr/>
        </p:nvCxnSpPr>
        <p:spPr>
          <a:xfrm>
            <a:off x="8501728" y="3026707"/>
            <a:ext cx="0" cy="560717"/>
          </a:xfrm>
          <a:prstGeom prst="line">
            <a:avLst/>
          </a:prstGeom>
          <a:ln w="381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57990361-220B-4B24-9A28-CADF30F409C1}"/>
              </a:ext>
            </a:extLst>
          </p:cNvPr>
          <p:cNvCxnSpPr>
            <a:cxnSpLocks/>
          </p:cNvCxnSpPr>
          <p:nvPr/>
        </p:nvCxnSpPr>
        <p:spPr>
          <a:xfrm>
            <a:off x="10891246" y="1754592"/>
            <a:ext cx="0" cy="480675"/>
          </a:xfrm>
          <a:prstGeom prst="line">
            <a:avLst/>
          </a:prstGeom>
          <a:ln w="381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D2C31B36-10F3-4FA5-AB2A-78400CE56918}"/>
              </a:ext>
            </a:extLst>
          </p:cNvPr>
          <p:cNvCxnSpPr/>
          <p:nvPr/>
        </p:nvCxnSpPr>
        <p:spPr>
          <a:xfrm>
            <a:off x="8777772" y="3408464"/>
            <a:ext cx="0" cy="560717"/>
          </a:xfrm>
          <a:prstGeom prst="line">
            <a:avLst/>
          </a:prstGeom>
          <a:ln w="381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302DF49B-64A8-43E2-A27E-B7750622ED15}"/>
              </a:ext>
            </a:extLst>
          </p:cNvPr>
          <p:cNvCxnSpPr>
            <a:cxnSpLocks/>
          </p:cNvCxnSpPr>
          <p:nvPr/>
        </p:nvCxnSpPr>
        <p:spPr>
          <a:xfrm>
            <a:off x="9292479" y="3134542"/>
            <a:ext cx="0" cy="157465"/>
          </a:xfrm>
          <a:prstGeom prst="line">
            <a:avLst/>
          </a:prstGeom>
          <a:ln w="3810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29" name="Rechteck 28">
            <a:extLst>
              <a:ext uri="{FF2B5EF4-FFF2-40B4-BE49-F238E27FC236}">
                <a16:creationId xmlns:a16="http://schemas.microsoft.com/office/drawing/2014/main" id="{411A5EBB-DDC1-40B8-945C-66C53D78DAB5}"/>
              </a:ext>
            </a:extLst>
          </p:cNvPr>
          <p:cNvSpPr/>
          <p:nvPr/>
        </p:nvSpPr>
        <p:spPr>
          <a:xfrm>
            <a:off x="8307770" y="674782"/>
            <a:ext cx="1940944" cy="60105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32" name="Rechteck 31">
            <a:extLst>
              <a:ext uri="{FF2B5EF4-FFF2-40B4-BE49-F238E27FC236}">
                <a16:creationId xmlns:a16="http://schemas.microsoft.com/office/drawing/2014/main" id="{1FECB19C-753A-48AE-B103-A60835291C7A}"/>
              </a:ext>
            </a:extLst>
          </p:cNvPr>
          <p:cNvSpPr/>
          <p:nvPr/>
        </p:nvSpPr>
        <p:spPr>
          <a:xfrm>
            <a:off x="7375587" y="674781"/>
            <a:ext cx="513843" cy="601059"/>
          </a:xfrm>
          <a:prstGeom prst="rect">
            <a:avLst/>
          </a:prstGeom>
          <a:noFill/>
          <a:ln>
            <a:solidFill>
              <a:srgbClr val="1160AC"/>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pic>
        <p:nvPicPr>
          <p:cNvPr id="34" name="Grafik 33">
            <a:extLst>
              <a:ext uri="{FF2B5EF4-FFF2-40B4-BE49-F238E27FC236}">
                <a16:creationId xmlns:a16="http://schemas.microsoft.com/office/drawing/2014/main" id="{5332DD2E-19F3-4B7F-9DF8-A38F7CFFA948}"/>
              </a:ext>
            </a:extLst>
          </p:cNvPr>
          <p:cNvPicPr>
            <a:picLocks noChangeAspect="1"/>
          </p:cNvPicPr>
          <p:nvPr/>
        </p:nvPicPr>
        <p:blipFill>
          <a:blip r:embed="rId5"/>
          <a:stretch>
            <a:fillRect/>
          </a:stretch>
        </p:blipFill>
        <p:spPr>
          <a:xfrm>
            <a:off x="6906042" y="4925376"/>
            <a:ext cx="3257550" cy="1104900"/>
          </a:xfrm>
          <a:prstGeom prst="rect">
            <a:avLst/>
          </a:prstGeom>
        </p:spPr>
      </p:pic>
      <p:sp>
        <p:nvSpPr>
          <p:cNvPr id="35" name="Rechteck 34">
            <a:extLst>
              <a:ext uri="{FF2B5EF4-FFF2-40B4-BE49-F238E27FC236}">
                <a16:creationId xmlns:a16="http://schemas.microsoft.com/office/drawing/2014/main" id="{66EAF677-5EE4-4FE3-AC87-D8665C726EC0}"/>
              </a:ext>
            </a:extLst>
          </p:cNvPr>
          <p:cNvSpPr/>
          <p:nvPr/>
        </p:nvSpPr>
        <p:spPr>
          <a:xfrm>
            <a:off x="7058731" y="5885098"/>
            <a:ext cx="6030536" cy="369332"/>
          </a:xfrm>
          <a:prstGeom prst="rect">
            <a:avLst/>
          </a:prstGeom>
        </p:spPr>
        <p:txBody>
          <a:bodyPr wrap="square">
            <a:spAutoFit/>
          </a:bodyPr>
          <a:lstStyle/>
          <a:p>
            <a:r>
              <a:rPr lang="de-DE" b="1" dirty="0">
                <a:solidFill>
                  <a:srgbClr val="1160AC"/>
                </a:solidFill>
                <a:latin typeface="Arial" panose="020B0604020202020204" pitchFamily="34" charset="0"/>
                <a:cs typeface="Arial" panose="020B0604020202020204" pitchFamily="34" charset="0"/>
              </a:rPr>
              <a:t>Gütekriterium = „Bestimmtheitsmaß“ R²</a:t>
            </a:r>
            <a:endParaRPr lang="de-DE" b="1" dirty="0">
              <a:solidFill>
                <a:srgbClr val="1160AC"/>
              </a:solidFill>
            </a:endParaRPr>
          </a:p>
        </p:txBody>
      </p:sp>
      <p:sp>
        <p:nvSpPr>
          <p:cNvPr id="36" name="Rechteck 35">
            <a:extLst>
              <a:ext uri="{FF2B5EF4-FFF2-40B4-BE49-F238E27FC236}">
                <a16:creationId xmlns:a16="http://schemas.microsoft.com/office/drawing/2014/main" id="{6374A35B-C07B-462F-81C8-9B8410E29431}"/>
              </a:ext>
            </a:extLst>
          </p:cNvPr>
          <p:cNvSpPr/>
          <p:nvPr/>
        </p:nvSpPr>
        <p:spPr>
          <a:xfrm>
            <a:off x="10489991" y="5218254"/>
            <a:ext cx="1258678" cy="369332"/>
          </a:xfrm>
          <a:prstGeom prst="rect">
            <a:avLst/>
          </a:prstGeom>
        </p:spPr>
        <p:txBody>
          <a:bodyPr wrap="none">
            <a:spAutoFit/>
          </a:bodyPr>
          <a:lstStyle/>
          <a:p>
            <a:r>
              <a:rPr lang="de-DE" b="1" dirty="0">
                <a:solidFill>
                  <a:srgbClr val="1160AC"/>
                </a:solidFill>
                <a:latin typeface="Arial" panose="020B0604020202020204" pitchFamily="34" charset="0"/>
                <a:cs typeface="Arial" panose="020B0604020202020204" pitchFamily="34" charset="0"/>
              </a:rPr>
              <a:t>0 ≤ R² ≤ 1 </a:t>
            </a:r>
            <a:endParaRPr lang="de-DE" dirty="0"/>
          </a:p>
        </p:txBody>
      </p:sp>
      <p:sp>
        <p:nvSpPr>
          <p:cNvPr id="37" name="Rechteck 36">
            <a:extLst>
              <a:ext uri="{FF2B5EF4-FFF2-40B4-BE49-F238E27FC236}">
                <a16:creationId xmlns:a16="http://schemas.microsoft.com/office/drawing/2014/main" id="{CCCADD36-11BE-4E6D-883D-04271AB58263}"/>
              </a:ext>
            </a:extLst>
          </p:cNvPr>
          <p:cNvSpPr/>
          <p:nvPr/>
        </p:nvSpPr>
        <p:spPr>
          <a:xfrm>
            <a:off x="10601045" y="687783"/>
            <a:ext cx="363129" cy="58805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rgbClr val="00B050"/>
              </a:solidFill>
            </a:endParaRPr>
          </a:p>
        </p:txBody>
      </p:sp>
      <p:sp>
        <p:nvSpPr>
          <p:cNvPr id="38" name="Rechteck 37">
            <a:extLst>
              <a:ext uri="{FF2B5EF4-FFF2-40B4-BE49-F238E27FC236}">
                <a16:creationId xmlns:a16="http://schemas.microsoft.com/office/drawing/2014/main" id="{67A003A0-1B2E-4421-AE80-3E57D66B4F8D}"/>
              </a:ext>
            </a:extLst>
          </p:cNvPr>
          <p:cNvSpPr/>
          <p:nvPr/>
        </p:nvSpPr>
        <p:spPr>
          <a:xfrm>
            <a:off x="8321264" y="352734"/>
            <a:ext cx="1845377" cy="307777"/>
          </a:xfrm>
          <a:prstGeom prst="rect">
            <a:avLst/>
          </a:prstGeom>
        </p:spPr>
        <p:txBody>
          <a:bodyPr wrap="none">
            <a:spAutoFit/>
          </a:bodyPr>
          <a:lstStyle/>
          <a:p>
            <a:r>
              <a:rPr lang="de-DE" sz="1400" b="1" dirty="0">
                <a:solidFill>
                  <a:srgbClr val="C00000"/>
                </a:solidFill>
                <a:latin typeface="Arial" panose="020B0604020202020204" pitchFamily="34" charset="0"/>
                <a:cs typeface="Arial" panose="020B0604020202020204" pitchFamily="34" charset="0"/>
              </a:rPr>
              <a:t>Regressionsgerade</a:t>
            </a:r>
            <a:endParaRPr lang="de-DE" sz="1400" b="1" dirty="0">
              <a:solidFill>
                <a:srgbClr val="C00000"/>
              </a:solidFill>
            </a:endParaRPr>
          </a:p>
        </p:txBody>
      </p:sp>
      <p:sp>
        <p:nvSpPr>
          <p:cNvPr id="39" name="Rechteck 38">
            <a:extLst>
              <a:ext uri="{FF2B5EF4-FFF2-40B4-BE49-F238E27FC236}">
                <a16:creationId xmlns:a16="http://schemas.microsoft.com/office/drawing/2014/main" id="{7B90C96C-D5F2-4FA0-A26D-F703E6D013E7}"/>
              </a:ext>
            </a:extLst>
          </p:cNvPr>
          <p:cNvSpPr/>
          <p:nvPr/>
        </p:nvSpPr>
        <p:spPr>
          <a:xfrm>
            <a:off x="10492007" y="361401"/>
            <a:ext cx="989373" cy="307777"/>
          </a:xfrm>
          <a:prstGeom prst="rect">
            <a:avLst/>
          </a:prstGeom>
        </p:spPr>
        <p:txBody>
          <a:bodyPr wrap="none">
            <a:spAutoFit/>
          </a:bodyPr>
          <a:lstStyle/>
          <a:p>
            <a:r>
              <a:rPr lang="de-DE" sz="1400" b="1" dirty="0">
                <a:solidFill>
                  <a:srgbClr val="00B050"/>
                </a:solidFill>
                <a:latin typeface="Arial" panose="020B0604020202020204" pitchFamily="34" charset="0"/>
                <a:cs typeface="Arial" panose="020B0604020202020204" pitchFamily="34" charset="0"/>
              </a:rPr>
              <a:t>Residuen</a:t>
            </a:r>
            <a:endParaRPr lang="de-DE" sz="1400" b="1" dirty="0">
              <a:solidFill>
                <a:srgbClr val="00B050"/>
              </a:solidFill>
            </a:endParaRPr>
          </a:p>
        </p:txBody>
      </p:sp>
    </p:spTree>
    <p:extLst>
      <p:ext uri="{BB962C8B-B14F-4D97-AF65-F5344CB8AC3E}">
        <p14:creationId xmlns:p14="http://schemas.microsoft.com/office/powerpoint/2010/main" val="28100095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Lineare Regression: OLS </a:t>
            </a:r>
            <a:r>
              <a:rPr lang="de-DE" dirty="0" err="1"/>
              <a:t>Ordinary</a:t>
            </a:r>
            <a:r>
              <a:rPr lang="de-DE" dirty="0"/>
              <a:t> Least </a:t>
            </a:r>
            <a:r>
              <a:rPr lang="de-DE" dirty="0" err="1"/>
              <a:t>Sqares</a:t>
            </a:r>
            <a:r>
              <a:rPr lang="de-DE" dirty="0"/>
              <a:t> Methode &amp; RSS</a:t>
            </a:r>
          </a:p>
        </p:txBody>
      </p:sp>
      <p:pic>
        <p:nvPicPr>
          <p:cNvPr id="33" name="Grafik 32">
            <a:extLst>
              <a:ext uri="{FF2B5EF4-FFF2-40B4-BE49-F238E27FC236}">
                <a16:creationId xmlns:a16="http://schemas.microsoft.com/office/drawing/2014/main" id="{A6C548E8-93F0-4F0F-AED8-9CD707CA0A93}"/>
              </a:ext>
            </a:extLst>
          </p:cNvPr>
          <p:cNvPicPr>
            <a:picLocks noChangeAspect="1"/>
          </p:cNvPicPr>
          <p:nvPr/>
        </p:nvPicPr>
        <p:blipFill>
          <a:blip r:embed="rId3"/>
          <a:stretch>
            <a:fillRect/>
          </a:stretch>
        </p:blipFill>
        <p:spPr>
          <a:xfrm>
            <a:off x="472689" y="911767"/>
            <a:ext cx="11219004" cy="5342383"/>
          </a:xfrm>
          <a:prstGeom prst="rect">
            <a:avLst/>
          </a:prstGeom>
        </p:spPr>
      </p:pic>
    </p:spTree>
    <p:extLst>
      <p:ext uri="{BB962C8B-B14F-4D97-AF65-F5344CB8AC3E}">
        <p14:creationId xmlns:p14="http://schemas.microsoft.com/office/powerpoint/2010/main" val="7172608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C4E0211-AE3A-4E14-91A1-75CD0E871EEC}"/>
              </a:ext>
            </a:extLst>
          </p:cNvPr>
          <p:cNvSpPr>
            <a:spLocks noGrp="1"/>
          </p:cNvSpPr>
          <p:nvPr>
            <p:ph type="title"/>
          </p:nvPr>
        </p:nvSpPr>
        <p:spPr>
          <a:xfrm>
            <a:off x="488947" y="347184"/>
            <a:ext cx="11224684" cy="701474"/>
          </a:xfrm>
        </p:spPr>
        <p:txBody>
          <a:bodyPr/>
          <a:lstStyle/>
          <a:p>
            <a:r>
              <a:rPr lang="de-DE" dirty="0" err="1"/>
              <a:t>Supervised</a:t>
            </a:r>
            <a:r>
              <a:rPr lang="de-DE" dirty="0"/>
              <a:t> ML:</a:t>
            </a:r>
            <a:br>
              <a:rPr lang="de-DE" dirty="0"/>
            </a:br>
            <a:r>
              <a:rPr lang="de-DE" dirty="0"/>
              <a:t>Lernen mit der Fehlerfunktion</a:t>
            </a:r>
          </a:p>
        </p:txBody>
      </p:sp>
      <p:pic>
        <p:nvPicPr>
          <p:cNvPr id="6" name="Grafik 5">
            <a:extLst>
              <a:ext uri="{FF2B5EF4-FFF2-40B4-BE49-F238E27FC236}">
                <a16:creationId xmlns:a16="http://schemas.microsoft.com/office/drawing/2014/main" id="{3922DB7B-9162-4D14-95BD-598D87EFD98B}"/>
              </a:ext>
            </a:extLst>
          </p:cNvPr>
          <p:cNvPicPr>
            <a:picLocks noChangeAspect="1"/>
          </p:cNvPicPr>
          <p:nvPr/>
        </p:nvPicPr>
        <p:blipFill rotWithShape="1">
          <a:blip r:embed="rId3"/>
          <a:srcRect r="11317"/>
          <a:stretch/>
        </p:blipFill>
        <p:spPr>
          <a:xfrm>
            <a:off x="504866" y="3625876"/>
            <a:ext cx="6529557" cy="1924050"/>
          </a:xfrm>
          <a:prstGeom prst="rect">
            <a:avLst/>
          </a:prstGeom>
        </p:spPr>
      </p:pic>
      <p:sp>
        <p:nvSpPr>
          <p:cNvPr id="8" name="Pfeil: nach rechts 7">
            <a:extLst>
              <a:ext uri="{FF2B5EF4-FFF2-40B4-BE49-F238E27FC236}">
                <a16:creationId xmlns:a16="http://schemas.microsoft.com/office/drawing/2014/main" id="{4711AB54-6EC3-418A-8FF2-503B32B54E76}"/>
              </a:ext>
            </a:extLst>
          </p:cNvPr>
          <p:cNvSpPr/>
          <p:nvPr/>
        </p:nvSpPr>
        <p:spPr>
          <a:xfrm>
            <a:off x="7278211" y="3724759"/>
            <a:ext cx="1020425" cy="1583178"/>
          </a:xfrm>
          <a:prstGeom prst="rightArrow">
            <a:avLst>
              <a:gd name="adj1" fmla="val 50000"/>
              <a:gd name="adj2" fmla="val 60144"/>
            </a:avLst>
          </a:prstGeom>
          <a:solidFill>
            <a:schemeClr val="bg1">
              <a:lumMod val="85000"/>
            </a:schemeClr>
          </a:solidFill>
          <a:ln>
            <a:solidFill>
              <a:srgbClr val="1160AC"/>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pic>
        <p:nvPicPr>
          <p:cNvPr id="13" name="Grafik 12">
            <a:extLst>
              <a:ext uri="{FF2B5EF4-FFF2-40B4-BE49-F238E27FC236}">
                <a16:creationId xmlns:a16="http://schemas.microsoft.com/office/drawing/2014/main" id="{73055665-92A7-47C1-AF35-68B527A8638B}"/>
              </a:ext>
            </a:extLst>
          </p:cNvPr>
          <p:cNvPicPr>
            <a:picLocks noChangeAspect="1"/>
          </p:cNvPicPr>
          <p:nvPr/>
        </p:nvPicPr>
        <p:blipFill>
          <a:blip r:embed="rId4"/>
          <a:stretch>
            <a:fillRect/>
          </a:stretch>
        </p:blipFill>
        <p:spPr>
          <a:xfrm>
            <a:off x="10721658" y="3276510"/>
            <a:ext cx="638175" cy="2257425"/>
          </a:xfrm>
          <a:prstGeom prst="rect">
            <a:avLst/>
          </a:prstGeom>
        </p:spPr>
      </p:pic>
      <p:sp>
        <p:nvSpPr>
          <p:cNvPr id="15" name="Rechteck 14">
            <a:extLst>
              <a:ext uri="{FF2B5EF4-FFF2-40B4-BE49-F238E27FC236}">
                <a16:creationId xmlns:a16="http://schemas.microsoft.com/office/drawing/2014/main" id="{52B1DD2A-D5F2-4E18-BB61-DA16B34C3968}"/>
              </a:ext>
            </a:extLst>
          </p:cNvPr>
          <p:cNvSpPr/>
          <p:nvPr/>
        </p:nvSpPr>
        <p:spPr>
          <a:xfrm>
            <a:off x="6101229" y="4268454"/>
            <a:ext cx="415498" cy="369332"/>
          </a:xfrm>
          <a:prstGeom prst="rect">
            <a:avLst/>
          </a:prstGeom>
        </p:spPr>
        <p:txBody>
          <a:bodyPr wrap="none">
            <a:spAutoFit/>
          </a:bodyPr>
          <a:lstStyle/>
          <a:p>
            <a:r>
              <a:rPr lang="en-US" b="1" dirty="0">
                <a:solidFill>
                  <a:srgbClr val="1160AC"/>
                </a:solidFill>
                <a:latin typeface="Arial" panose="020B0604020202020204" pitchFamily="34" charset="0"/>
                <a:cs typeface="Arial" panose="020B0604020202020204" pitchFamily="34" charset="0"/>
              </a:rPr>
              <a:t>…</a:t>
            </a:r>
            <a:endParaRPr lang="de-DE" dirty="0"/>
          </a:p>
        </p:txBody>
      </p:sp>
      <p:sp>
        <p:nvSpPr>
          <p:cNvPr id="18" name="Runde Klammer links/rechts 17">
            <a:extLst>
              <a:ext uri="{FF2B5EF4-FFF2-40B4-BE49-F238E27FC236}">
                <a16:creationId xmlns:a16="http://schemas.microsoft.com/office/drawing/2014/main" id="{C43D838D-1A99-477F-9CED-D5205021E202}"/>
              </a:ext>
            </a:extLst>
          </p:cNvPr>
          <p:cNvSpPr/>
          <p:nvPr/>
        </p:nvSpPr>
        <p:spPr>
          <a:xfrm>
            <a:off x="8499956" y="3491095"/>
            <a:ext cx="1843116" cy="1934425"/>
          </a:xfrm>
          <a:prstGeom prst="bracketPair">
            <a:avLst/>
          </a:prstGeom>
          <a:ln w="57150">
            <a:solidFill>
              <a:srgbClr val="1160AC"/>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1" name="Rechteck 20">
            <a:extLst>
              <a:ext uri="{FF2B5EF4-FFF2-40B4-BE49-F238E27FC236}">
                <a16:creationId xmlns:a16="http://schemas.microsoft.com/office/drawing/2014/main" id="{EBD38821-304B-4025-8DEC-2EA1B2D44004}"/>
              </a:ext>
            </a:extLst>
          </p:cNvPr>
          <p:cNvSpPr/>
          <p:nvPr/>
        </p:nvSpPr>
        <p:spPr>
          <a:xfrm>
            <a:off x="8582665" y="3785878"/>
            <a:ext cx="877742" cy="1477328"/>
          </a:xfrm>
          <a:prstGeom prst="rect">
            <a:avLst/>
          </a:prstGeom>
        </p:spPr>
        <p:txBody>
          <a:bodyPr wrap="square">
            <a:spAutoFit/>
          </a:bodyPr>
          <a:lstStyle/>
          <a:p>
            <a:r>
              <a:rPr lang="en-US" b="1" dirty="0">
                <a:solidFill>
                  <a:srgbClr val="1160AC"/>
                </a:solidFill>
                <a:latin typeface="Courier New" panose="02070309020205020404" pitchFamily="49" charset="0"/>
                <a:cs typeface="Courier New" panose="02070309020205020404" pitchFamily="49" charset="0"/>
              </a:rPr>
              <a:t>y</a:t>
            </a:r>
            <a:r>
              <a:rPr lang="en-US" b="1" baseline="-25000" dirty="0">
                <a:solidFill>
                  <a:srgbClr val="1160AC"/>
                </a:solidFill>
                <a:latin typeface="Courier New" panose="02070309020205020404" pitchFamily="49" charset="0"/>
                <a:cs typeface="Courier New" panose="02070309020205020404" pitchFamily="49" charset="0"/>
              </a:rPr>
              <a:t>pred1</a:t>
            </a:r>
          </a:p>
          <a:p>
            <a:r>
              <a:rPr lang="en-US" b="1" dirty="0">
                <a:solidFill>
                  <a:srgbClr val="1160AC"/>
                </a:solidFill>
                <a:latin typeface="Courier New" panose="02070309020205020404" pitchFamily="49" charset="0"/>
                <a:cs typeface="Courier New" panose="02070309020205020404" pitchFamily="49" charset="0"/>
              </a:rPr>
              <a:t>y</a:t>
            </a:r>
            <a:r>
              <a:rPr lang="en-US" b="1" baseline="-25000" dirty="0">
                <a:solidFill>
                  <a:srgbClr val="1160AC"/>
                </a:solidFill>
                <a:latin typeface="Courier New" panose="02070309020205020404" pitchFamily="49" charset="0"/>
                <a:cs typeface="Courier New" panose="02070309020205020404" pitchFamily="49" charset="0"/>
              </a:rPr>
              <a:t>pred2</a:t>
            </a:r>
            <a:endParaRPr lang="de-DE" baseline="-25000" dirty="0">
              <a:solidFill>
                <a:srgbClr val="1160AC"/>
              </a:solidFill>
              <a:latin typeface="Courier New" panose="02070309020205020404" pitchFamily="49" charset="0"/>
              <a:cs typeface="Courier New" panose="02070309020205020404" pitchFamily="49" charset="0"/>
            </a:endParaRPr>
          </a:p>
          <a:p>
            <a:r>
              <a:rPr lang="de-DE" baseline="-25000" dirty="0">
                <a:solidFill>
                  <a:srgbClr val="1160AC"/>
                </a:solidFill>
                <a:latin typeface="Courier New" panose="02070309020205020404" pitchFamily="49" charset="0"/>
                <a:cs typeface="Courier New" panose="02070309020205020404" pitchFamily="49" charset="0"/>
              </a:rPr>
              <a:t>…</a:t>
            </a:r>
          </a:p>
          <a:p>
            <a:endParaRPr lang="de-DE" baseline="-25000" dirty="0">
              <a:solidFill>
                <a:srgbClr val="1160AC"/>
              </a:solidFill>
              <a:latin typeface="Courier New" panose="02070309020205020404" pitchFamily="49" charset="0"/>
              <a:cs typeface="Courier New" panose="02070309020205020404" pitchFamily="49" charset="0"/>
            </a:endParaRPr>
          </a:p>
          <a:p>
            <a:endParaRPr lang="de-DE" baseline="-25000" dirty="0">
              <a:solidFill>
                <a:srgbClr val="1160AC"/>
              </a:solidFill>
              <a:latin typeface="Courier New" panose="02070309020205020404" pitchFamily="49" charset="0"/>
              <a:cs typeface="Courier New" panose="02070309020205020404" pitchFamily="49" charset="0"/>
            </a:endParaRPr>
          </a:p>
          <a:p>
            <a:r>
              <a:rPr lang="en-US" b="1" dirty="0" err="1">
                <a:solidFill>
                  <a:srgbClr val="1160AC"/>
                </a:solidFill>
                <a:latin typeface="Courier New" panose="02070309020205020404" pitchFamily="49" charset="0"/>
                <a:cs typeface="Courier New" panose="02070309020205020404" pitchFamily="49" charset="0"/>
              </a:rPr>
              <a:t>y</a:t>
            </a:r>
            <a:r>
              <a:rPr lang="en-US" b="1" baseline="-25000" dirty="0" err="1">
                <a:solidFill>
                  <a:srgbClr val="1160AC"/>
                </a:solidFill>
                <a:latin typeface="Courier New" panose="02070309020205020404" pitchFamily="49" charset="0"/>
                <a:cs typeface="Courier New" panose="02070309020205020404" pitchFamily="49" charset="0"/>
              </a:rPr>
              <a:t>predk</a:t>
            </a:r>
            <a:endParaRPr lang="de-DE" baseline="-25000" dirty="0">
              <a:solidFill>
                <a:srgbClr val="1160AC"/>
              </a:solidFill>
              <a:latin typeface="Courier New" panose="02070309020205020404" pitchFamily="49" charset="0"/>
              <a:cs typeface="Courier New" panose="02070309020205020404" pitchFamily="49" charset="0"/>
            </a:endParaRPr>
          </a:p>
        </p:txBody>
      </p:sp>
      <p:sp>
        <p:nvSpPr>
          <p:cNvPr id="22" name="Rechteck 21">
            <a:extLst>
              <a:ext uri="{FF2B5EF4-FFF2-40B4-BE49-F238E27FC236}">
                <a16:creationId xmlns:a16="http://schemas.microsoft.com/office/drawing/2014/main" id="{D6D3F34E-F0E3-428C-A994-7CA9A25303B1}"/>
              </a:ext>
            </a:extLst>
          </p:cNvPr>
          <p:cNvSpPr/>
          <p:nvPr/>
        </p:nvSpPr>
        <p:spPr>
          <a:xfrm>
            <a:off x="10835021" y="2987820"/>
            <a:ext cx="583814" cy="523220"/>
          </a:xfrm>
          <a:prstGeom prst="rect">
            <a:avLst/>
          </a:prstGeom>
        </p:spPr>
        <p:txBody>
          <a:bodyPr wrap="none">
            <a:spAutoFit/>
          </a:bodyPr>
          <a:lstStyle/>
          <a:p>
            <a:r>
              <a:rPr lang="en-US" sz="2800" b="1" dirty="0">
                <a:solidFill>
                  <a:srgbClr val="00B050"/>
                </a:solidFill>
                <a:latin typeface="Arial" panose="020B0604020202020204" pitchFamily="34" charset="0"/>
                <a:cs typeface="Arial" panose="020B0604020202020204" pitchFamily="34" charset="0"/>
              </a:rPr>
              <a:t>y  </a:t>
            </a:r>
            <a:endParaRPr lang="de-DE" sz="2800" dirty="0">
              <a:solidFill>
                <a:srgbClr val="00B050"/>
              </a:solidFill>
            </a:endParaRPr>
          </a:p>
        </p:txBody>
      </p:sp>
      <p:sp>
        <p:nvSpPr>
          <p:cNvPr id="23" name="Runde Klammer links/rechts 22">
            <a:extLst>
              <a:ext uri="{FF2B5EF4-FFF2-40B4-BE49-F238E27FC236}">
                <a16:creationId xmlns:a16="http://schemas.microsoft.com/office/drawing/2014/main" id="{C74B6022-EAAF-48D6-9B33-77A99D677929}"/>
              </a:ext>
            </a:extLst>
          </p:cNvPr>
          <p:cNvSpPr/>
          <p:nvPr/>
        </p:nvSpPr>
        <p:spPr>
          <a:xfrm>
            <a:off x="10463321" y="3511040"/>
            <a:ext cx="1095751" cy="1934425"/>
          </a:xfrm>
          <a:prstGeom prst="bracketPair">
            <a:avLst/>
          </a:prstGeom>
          <a:ln w="571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 name="Rechteck 1">
            <a:extLst>
              <a:ext uri="{FF2B5EF4-FFF2-40B4-BE49-F238E27FC236}">
                <a16:creationId xmlns:a16="http://schemas.microsoft.com/office/drawing/2014/main" id="{6A00A9AD-0794-439B-8B55-682F1FEE1AE3}"/>
              </a:ext>
            </a:extLst>
          </p:cNvPr>
          <p:cNvSpPr/>
          <p:nvPr/>
        </p:nvSpPr>
        <p:spPr>
          <a:xfrm>
            <a:off x="7250994" y="4201377"/>
            <a:ext cx="928459" cy="646331"/>
          </a:xfrm>
          <a:prstGeom prst="rect">
            <a:avLst/>
          </a:prstGeom>
        </p:spPr>
        <p:txBody>
          <a:bodyPr wrap="none">
            <a:spAutoFit/>
          </a:bodyPr>
          <a:lstStyle/>
          <a:p>
            <a:r>
              <a:rPr lang="en-US" b="1" dirty="0">
                <a:latin typeface="Arial" panose="020B0604020202020204" pitchFamily="34" charset="0"/>
                <a:cs typeface="Arial" panose="020B0604020202020204" pitchFamily="34" charset="0"/>
              </a:rPr>
              <a:t>Model-</a:t>
            </a:r>
          </a:p>
          <a:p>
            <a:r>
              <a:rPr lang="en-US" b="1" dirty="0">
                <a:latin typeface="Arial" panose="020B0604020202020204" pitchFamily="34" charset="0"/>
                <a:cs typeface="Arial" panose="020B0604020202020204" pitchFamily="34" charset="0"/>
              </a:rPr>
              <a:t>output</a:t>
            </a:r>
            <a:endParaRPr lang="de-DE" dirty="0"/>
          </a:p>
        </p:txBody>
      </p:sp>
      <p:sp>
        <p:nvSpPr>
          <p:cNvPr id="24" name="Rechteck 23">
            <a:extLst>
              <a:ext uri="{FF2B5EF4-FFF2-40B4-BE49-F238E27FC236}">
                <a16:creationId xmlns:a16="http://schemas.microsoft.com/office/drawing/2014/main" id="{862FDA18-7579-4AF0-8B16-79D9B964CFA5}"/>
              </a:ext>
            </a:extLst>
          </p:cNvPr>
          <p:cNvSpPr/>
          <p:nvPr/>
        </p:nvSpPr>
        <p:spPr>
          <a:xfrm>
            <a:off x="9196375" y="3008059"/>
            <a:ext cx="683200" cy="523220"/>
          </a:xfrm>
          <a:prstGeom prst="rect">
            <a:avLst/>
          </a:prstGeom>
        </p:spPr>
        <p:txBody>
          <a:bodyPr wrap="none">
            <a:spAutoFit/>
          </a:bodyPr>
          <a:lstStyle/>
          <a:p>
            <a:r>
              <a:rPr lang="cy-GB" sz="2800" b="1" dirty="0">
                <a:solidFill>
                  <a:srgbClr val="1160AC"/>
                </a:solidFill>
                <a:latin typeface="Arial" panose="020B0604020202020204" pitchFamily="34" charset="0"/>
                <a:cs typeface="Arial" panose="020B0604020202020204" pitchFamily="34" charset="0"/>
              </a:rPr>
              <a:t>ŷ</a:t>
            </a:r>
            <a:r>
              <a:rPr lang="en-US" sz="2800" b="1" dirty="0">
                <a:solidFill>
                  <a:srgbClr val="1160AC"/>
                </a:solidFill>
                <a:latin typeface="Arial" panose="020B0604020202020204" pitchFamily="34" charset="0"/>
                <a:cs typeface="Arial" panose="020B0604020202020204" pitchFamily="34" charset="0"/>
              </a:rPr>
              <a:t>   </a:t>
            </a:r>
            <a:endParaRPr lang="de-DE" sz="2800" dirty="0">
              <a:solidFill>
                <a:srgbClr val="1160AC"/>
              </a:solidFill>
            </a:endParaRPr>
          </a:p>
        </p:txBody>
      </p:sp>
      <p:pic>
        <p:nvPicPr>
          <p:cNvPr id="27" name="Grafik 26">
            <a:extLst>
              <a:ext uri="{FF2B5EF4-FFF2-40B4-BE49-F238E27FC236}">
                <a16:creationId xmlns:a16="http://schemas.microsoft.com/office/drawing/2014/main" id="{58B4F567-279A-45EE-870A-42ACFB4240FE}"/>
              </a:ext>
            </a:extLst>
          </p:cNvPr>
          <p:cNvPicPr>
            <a:picLocks noChangeAspect="1"/>
          </p:cNvPicPr>
          <p:nvPr/>
        </p:nvPicPr>
        <p:blipFill>
          <a:blip r:embed="rId5"/>
          <a:stretch>
            <a:fillRect/>
          </a:stretch>
        </p:blipFill>
        <p:spPr>
          <a:xfrm>
            <a:off x="9350703" y="3745956"/>
            <a:ext cx="826931" cy="1561981"/>
          </a:xfrm>
          <a:prstGeom prst="rect">
            <a:avLst/>
          </a:prstGeom>
        </p:spPr>
      </p:pic>
      <p:sp>
        <p:nvSpPr>
          <p:cNvPr id="3" name="Rechteck: abgerundete Ecken 2">
            <a:extLst>
              <a:ext uri="{FF2B5EF4-FFF2-40B4-BE49-F238E27FC236}">
                <a16:creationId xmlns:a16="http://schemas.microsoft.com/office/drawing/2014/main" id="{7C4E4BD8-1EB6-4D1D-A996-5978C897F0CD}"/>
              </a:ext>
            </a:extLst>
          </p:cNvPr>
          <p:cNvSpPr/>
          <p:nvPr/>
        </p:nvSpPr>
        <p:spPr>
          <a:xfrm>
            <a:off x="7050039" y="1133979"/>
            <a:ext cx="4271796" cy="152487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5" name="Rechteck 4">
            <a:extLst>
              <a:ext uri="{FF2B5EF4-FFF2-40B4-BE49-F238E27FC236}">
                <a16:creationId xmlns:a16="http://schemas.microsoft.com/office/drawing/2014/main" id="{B9260839-215E-4901-B634-6B9E8E376AAA}"/>
              </a:ext>
            </a:extLst>
          </p:cNvPr>
          <p:cNvSpPr/>
          <p:nvPr/>
        </p:nvSpPr>
        <p:spPr>
          <a:xfrm>
            <a:off x="7816246" y="1195349"/>
            <a:ext cx="3018775" cy="369332"/>
          </a:xfrm>
          <a:prstGeom prst="rect">
            <a:avLst/>
          </a:prstGeom>
        </p:spPr>
        <p:txBody>
          <a:bodyPr wrap="none">
            <a:spAutoFit/>
          </a:bodyPr>
          <a:lstStyle/>
          <a:p>
            <a:r>
              <a:rPr lang="en-US" b="1" dirty="0" err="1">
                <a:latin typeface="Arial" panose="020B0604020202020204" pitchFamily="34" charset="0"/>
                <a:cs typeface="Arial" panose="020B0604020202020204" pitchFamily="34" charset="0"/>
              </a:rPr>
              <a:t>Fehlerfunktion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bsp</a:t>
            </a:r>
            <a:r>
              <a:rPr lang="en-US" b="1" dirty="0">
                <a:latin typeface="Arial" panose="020B0604020202020204" pitchFamily="34" charset="0"/>
                <a:cs typeface="Arial" panose="020B0604020202020204" pitchFamily="34" charset="0"/>
              </a:rPr>
              <a:t>. RSE)</a:t>
            </a:r>
            <a:endParaRPr lang="de-DE" dirty="0"/>
          </a:p>
        </p:txBody>
      </p:sp>
      <p:pic>
        <p:nvPicPr>
          <p:cNvPr id="7" name="Grafik 6">
            <a:extLst>
              <a:ext uri="{FF2B5EF4-FFF2-40B4-BE49-F238E27FC236}">
                <a16:creationId xmlns:a16="http://schemas.microsoft.com/office/drawing/2014/main" id="{D8E13766-DDCE-450A-ABFD-AE8D0F42EBF1}"/>
              </a:ext>
            </a:extLst>
          </p:cNvPr>
          <p:cNvPicPr>
            <a:picLocks noChangeAspect="1"/>
          </p:cNvPicPr>
          <p:nvPr/>
        </p:nvPicPr>
        <p:blipFill rotWithShape="1">
          <a:blip r:embed="rId6"/>
          <a:srcRect b="21601"/>
          <a:stretch/>
        </p:blipFill>
        <p:spPr>
          <a:xfrm>
            <a:off x="7864570" y="1584887"/>
            <a:ext cx="2857088" cy="804543"/>
          </a:xfrm>
          <a:prstGeom prst="rect">
            <a:avLst/>
          </a:prstGeom>
        </p:spPr>
      </p:pic>
      <p:sp>
        <p:nvSpPr>
          <p:cNvPr id="20" name="Pfeil: nach rechts 19">
            <a:extLst>
              <a:ext uri="{FF2B5EF4-FFF2-40B4-BE49-F238E27FC236}">
                <a16:creationId xmlns:a16="http://schemas.microsoft.com/office/drawing/2014/main" id="{02212881-E6E2-4F4A-A321-78F058661357}"/>
              </a:ext>
            </a:extLst>
          </p:cNvPr>
          <p:cNvSpPr/>
          <p:nvPr/>
        </p:nvSpPr>
        <p:spPr>
          <a:xfrm rot="10800000">
            <a:off x="5693495" y="1902142"/>
            <a:ext cx="1060839" cy="487288"/>
          </a:xfrm>
          <a:prstGeom prst="rightArrow">
            <a:avLst>
              <a:gd name="adj1" fmla="val 50000"/>
              <a:gd name="adj2" fmla="val 60144"/>
            </a:avLst>
          </a:prstGeom>
          <a:solidFill>
            <a:schemeClr val="bg1">
              <a:lumMod val="85000"/>
            </a:schemeClr>
          </a:solidFill>
          <a:ln>
            <a:solidFill>
              <a:srgbClr val="1160AC"/>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26" name="Rechteck 25">
            <a:extLst>
              <a:ext uri="{FF2B5EF4-FFF2-40B4-BE49-F238E27FC236}">
                <a16:creationId xmlns:a16="http://schemas.microsoft.com/office/drawing/2014/main" id="{2CDE37D0-5B74-4E48-9349-73FF8678A850}"/>
              </a:ext>
            </a:extLst>
          </p:cNvPr>
          <p:cNvSpPr/>
          <p:nvPr/>
        </p:nvSpPr>
        <p:spPr>
          <a:xfrm>
            <a:off x="5667120" y="2463435"/>
            <a:ext cx="2454518" cy="646331"/>
          </a:xfrm>
          <a:prstGeom prst="rect">
            <a:avLst/>
          </a:prstGeom>
        </p:spPr>
        <p:txBody>
          <a:bodyPr wrap="none">
            <a:spAutoFit/>
          </a:bodyPr>
          <a:lstStyle/>
          <a:p>
            <a:r>
              <a:rPr lang="en-US" b="1" dirty="0" err="1">
                <a:latin typeface="Arial" panose="020B0604020202020204" pitchFamily="34" charset="0"/>
                <a:cs typeface="Arial" panose="020B0604020202020204" pitchFamily="34" charset="0"/>
              </a:rPr>
              <a:t>Anpassen</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der </a:t>
            </a:r>
            <a:r>
              <a:rPr lang="en-US" b="1" dirty="0" err="1">
                <a:latin typeface="Arial" panose="020B0604020202020204" pitchFamily="34" charset="0"/>
                <a:cs typeface="Arial" panose="020B0604020202020204" pitchFamily="34" charset="0"/>
              </a:rPr>
              <a:t>Modellparameter</a:t>
            </a:r>
            <a:endParaRPr lang="de-DE" dirty="0"/>
          </a:p>
        </p:txBody>
      </p:sp>
      <p:sp>
        <p:nvSpPr>
          <p:cNvPr id="29" name="Pfeil: nach rechts 28">
            <a:extLst>
              <a:ext uri="{FF2B5EF4-FFF2-40B4-BE49-F238E27FC236}">
                <a16:creationId xmlns:a16="http://schemas.microsoft.com/office/drawing/2014/main" id="{597CF9E8-99AE-4444-9A4B-9592611B66F5}"/>
              </a:ext>
            </a:extLst>
          </p:cNvPr>
          <p:cNvSpPr/>
          <p:nvPr/>
        </p:nvSpPr>
        <p:spPr>
          <a:xfrm rot="14165337">
            <a:off x="10845055" y="2529591"/>
            <a:ext cx="953560" cy="487288"/>
          </a:xfrm>
          <a:prstGeom prst="rightArrow">
            <a:avLst>
              <a:gd name="adj1" fmla="val 50000"/>
              <a:gd name="adj2" fmla="val 60144"/>
            </a:avLst>
          </a:prstGeom>
          <a:solidFill>
            <a:schemeClr val="bg1">
              <a:lumMod val="85000"/>
            </a:schemeClr>
          </a:solidFill>
          <a:ln>
            <a:solidFill>
              <a:srgbClr val="1160AC"/>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30" name="Rechteck 29">
            <a:extLst>
              <a:ext uri="{FF2B5EF4-FFF2-40B4-BE49-F238E27FC236}">
                <a16:creationId xmlns:a16="http://schemas.microsoft.com/office/drawing/2014/main" id="{D34B5367-B135-4585-9BDF-944C42F78225}"/>
              </a:ext>
            </a:extLst>
          </p:cNvPr>
          <p:cNvSpPr/>
          <p:nvPr/>
        </p:nvSpPr>
        <p:spPr>
          <a:xfrm>
            <a:off x="9008286" y="5570132"/>
            <a:ext cx="1181678" cy="307777"/>
          </a:xfrm>
          <a:prstGeom prst="rect">
            <a:avLst/>
          </a:prstGeom>
        </p:spPr>
        <p:txBody>
          <a:bodyPr wrap="square">
            <a:spAutoFit/>
          </a:bodyPr>
          <a:lstStyle/>
          <a:p>
            <a:r>
              <a:rPr lang="en-US" sz="1400" b="1" dirty="0" err="1">
                <a:solidFill>
                  <a:srgbClr val="000000"/>
                </a:solidFill>
                <a:latin typeface="Arial" panose="020B0604020202020204" pitchFamily="34" charset="0"/>
                <a:cs typeface="Arial" panose="020B0604020202020204" pitchFamily="34" charset="0"/>
              </a:rPr>
              <a:t>Y</a:t>
            </a:r>
            <a:r>
              <a:rPr lang="en-US" sz="1400" b="1" baseline="-25000" dirty="0" err="1">
                <a:solidFill>
                  <a:srgbClr val="000000"/>
                </a:solidFill>
                <a:latin typeface="Arial" panose="020B0604020202020204" pitchFamily="34" charset="0"/>
                <a:cs typeface="Arial" panose="020B0604020202020204" pitchFamily="34" charset="0"/>
              </a:rPr>
              <a:t>pred</a:t>
            </a:r>
            <a:r>
              <a:rPr lang="en-US" sz="1400" b="1" baseline="-25000" dirty="0">
                <a:solidFill>
                  <a:srgbClr val="000000"/>
                </a:solidFill>
                <a:latin typeface="Arial" panose="020B0604020202020204" pitchFamily="34" charset="0"/>
                <a:cs typeface="Arial" panose="020B0604020202020204" pitchFamily="34" charset="0"/>
              </a:rPr>
              <a:t> </a:t>
            </a:r>
            <a:r>
              <a:rPr lang="en-US" sz="1400" b="1" dirty="0">
                <a:solidFill>
                  <a:srgbClr val="000000"/>
                </a:solidFill>
                <a:latin typeface="Arial" panose="020B0604020202020204" pitchFamily="34" charset="0"/>
                <a:cs typeface="Arial" panose="020B0604020202020204" pitchFamily="34" charset="0"/>
              </a:rPr>
              <a:t> = </a:t>
            </a:r>
            <a:r>
              <a:rPr lang="cy-GB" sz="1400" b="1" dirty="0">
                <a:solidFill>
                  <a:srgbClr val="000000"/>
                </a:solidFill>
                <a:latin typeface="Arial" panose="020B0604020202020204" pitchFamily="34" charset="0"/>
                <a:cs typeface="Arial" panose="020B0604020202020204" pitchFamily="34" charset="0"/>
              </a:rPr>
              <a:t>ŷ</a:t>
            </a:r>
            <a:r>
              <a:rPr lang="en-US" sz="1400" b="1" dirty="0">
                <a:solidFill>
                  <a:srgbClr val="000000"/>
                </a:solidFill>
                <a:latin typeface="Arial" panose="020B0604020202020204" pitchFamily="34" charset="0"/>
                <a:cs typeface="Arial" panose="020B0604020202020204" pitchFamily="34" charset="0"/>
              </a:rPr>
              <a:t> </a:t>
            </a:r>
            <a:endParaRPr lang="de-DE" sz="1400" dirty="0">
              <a:solidFill>
                <a:srgbClr val="000000"/>
              </a:solidFill>
            </a:endParaRPr>
          </a:p>
        </p:txBody>
      </p:sp>
      <mc:AlternateContent xmlns:mc="http://schemas.openxmlformats.org/markup-compatibility/2006" xmlns:a14="http://schemas.microsoft.com/office/drawing/2010/main">
        <mc:Choice Requires="a14">
          <p:sp>
            <p:nvSpPr>
              <p:cNvPr id="31" name="Rechteck 30">
                <a:extLst>
                  <a:ext uri="{FF2B5EF4-FFF2-40B4-BE49-F238E27FC236}">
                    <a16:creationId xmlns:a16="http://schemas.microsoft.com/office/drawing/2014/main" id="{83C7C0FA-DDD2-4AF4-A1A9-3D8113F98945}"/>
                  </a:ext>
                </a:extLst>
              </p:cNvPr>
              <p:cNvSpPr/>
              <p:nvPr/>
            </p:nvSpPr>
            <p:spPr>
              <a:xfrm>
                <a:off x="2685939" y="1634013"/>
                <a:ext cx="2739703" cy="1549142"/>
              </a:xfrm>
              <a:prstGeom prst="rect">
                <a:avLst/>
              </a:prstGeom>
            </p:spPr>
            <p:txBody>
              <a:bodyPr wrap="square">
                <a:spAutoFit/>
              </a:bodyPr>
              <a:lstStyle/>
              <a:p>
                <a:r>
                  <a:rPr lang="de-DE" dirty="0">
                    <a:solidFill>
                      <a:srgbClr val="002060"/>
                    </a:solidFill>
                    <a:latin typeface="Arial" panose="020B0604020202020204" pitchFamily="34" charset="0"/>
                    <a:cs typeface="Arial" panose="020B0604020202020204" pitchFamily="34" charset="0"/>
                  </a:rPr>
                  <a:t>m</a:t>
                </a:r>
                <a:r>
                  <a:rPr lang="de-DE" dirty="0" err="1">
                    <a:solidFill>
                      <a:srgbClr val="002060"/>
                    </a:solidFill>
                    <a:latin typeface="Arial" panose="020B0604020202020204" pitchFamily="34" charset="0"/>
                    <a:cs typeface="Arial" panose="020B0604020202020204" pitchFamily="34" charset="0"/>
                  </a:rPr>
                  <a:t>aker_key</a:t>
                </a:r>
                <a:r>
                  <a:rPr lang="de-DE" dirty="0">
                    <a:solidFill>
                      <a:srgbClr val="002060"/>
                    </a:solidFill>
                    <a:latin typeface="Arial" panose="020B0604020202020204" pitchFamily="34" charset="0"/>
                    <a:cs typeface="Arial" panose="020B0604020202020204" pitchFamily="34" charset="0"/>
                  </a:rPr>
                  <a:t> =&gt;	</a:t>
                </a:r>
                <a14:m>
                  <m:oMath xmlns:m="http://schemas.openxmlformats.org/officeDocument/2006/math">
                    <m:r>
                      <m:rPr>
                        <m:sty m:val="p"/>
                      </m:rPr>
                      <a:rPr lang="el-GR" b="0" i="1" smtClean="0">
                        <a:solidFill>
                          <a:srgbClr val="002060"/>
                        </a:solidFill>
                        <a:latin typeface="Cambria Math" panose="02040503050406030204" pitchFamily="18" charset="0"/>
                      </a:rPr>
                      <m:t>θ</m:t>
                    </m:r>
                    <m:r>
                      <a:rPr lang="de-DE" b="0" i="1" baseline="-25000" smtClean="0">
                        <a:solidFill>
                          <a:srgbClr val="002060"/>
                        </a:solidFill>
                        <a:latin typeface="Cambria Math" panose="02040503050406030204" pitchFamily="18" charset="0"/>
                      </a:rPr>
                      <m:t>1</m:t>
                    </m:r>
                  </m:oMath>
                </a14:m>
                <a:endParaRPr lang="de-DE" b="0" baseline="-25000" dirty="0">
                  <a:solidFill>
                    <a:srgbClr val="002060"/>
                  </a:solidFill>
                  <a:latin typeface="Arial" panose="020B0604020202020204" pitchFamily="34" charset="0"/>
                  <a:cs typeface="Arial" panose="020B0604020202020204" pitchFamily="34" charset="0"/>
                </a:endParaRPr>
              </a:p>
              <a:p>
                <a:r>
                  <a:rPr lang="de-DE" dirty="0" err="1">
                    <a:solidFill>
                      <a:srgbClr val="002060"/>
                    </a:solidFill>
                    <a:latin typeface="Arial" panose="020B0604020202020204" pitchFamily="34" charset="0"/>
                    <a:cs typeface="Arial" panose="020B0604020202020204" pitchFamily="34" charset="0"/>
                  </a:rPr>
                  <a:t>model_key</a:t>
                </a:r>
                <a:r>
                  <a:rPr lang="de-DE" dirty="0">
                    <a:solidFill>
                      <a:srgbClr val="002060"/>
                    </a:solidFill>
                    <a:latin typeface="Arial" panose="020B0604020202020204" pitchFamily="34" charset="0"/>
                    <a:cs typeface="Arial" panose="020B0604020202020204" pitchFamily="34" charset="0"/>
                  </a:rPr>
                  <a:t> =&gt;	</a:t>
                </a:r>
                <a14:m>
                  <m:oMath xmlns:m="http://schemas.openxmlformats.org/officeDocument/2006/math">
                    <m:r>
                      <m:rPr>
                        <m:sty m:val="p"/>
                      </m:rPr>
                      <a:rPr lang="el-GR" i="1">
                        <a:solidFill>
                          <a:srgbClr val="002060"/>
                        </a:solidFill>
                        <a:latin typeface="Cambria Math" panose="02040503050406030204" pitchFamily="18" charset="0"/>
                      </a:rPr>
                      <m:t>θ</m:t>
                    </m:r>
                    <m:r>
                      <a:rPr lang="de-DE" b="0" i="1" baseline="-25000" smtClean="0">
                        <a:solidFill>
                          <a:srgbClr val="002060"/>
                        </a:solidFill>
                        <a:latin typeface="Cambria Math" panose="02040503050406030204" pitchFamily="18" charset="0"/>
                      </a:rPr>
                      <m:t>2</m:t>
                    </m:r>
                  </m:oMath>
                </a14:m>
                <a:endParaRPr lang="de-DE" baseline="-25000" dirty="0">
                  <a:solidFill>
                    <a:srgbClr val="002060"/>
                  </a:solidFill>
                  <a:latin typeface="Arial" panose="020B0604020202020204" pitchFamily="34" charset="0"/>
                  <a:cs typeface="Arial" panose="020B0604020202020204" pitchFamily="34" charset="0"/>
                </a:endParaRPr>
              </a:p>
              <a:p>
                <a:r>
                  <a:rPr lang="de-DE" dirty="0" err="1">
                    <a:solidFill>
                      <a:srgbClr val="002060"/>
                    </a:solidFill>
                    <a:latin typeface="Arial" panose="020B0604020202020204" pitchFamily="34" charset="0"/>
                    <a:cs typeface="Arial" panose="020B0604020202020204" pitchFamily="34" charset="0"/>
                  </a:rPr>
                  <a:t>mileage</a:t>
                </a:r>
                <a:r>
                  <a:rPr lang="de-DE" dirty="0">
                    <a:solidFill>
                      <a:srgbClr val="002060"/>
                    </a:solidFill>
                    <a:latin typeface="Arial" panose="020B0604020202020204" pitchFamily="34" charset="0"/>
                    <a:cs typeface="Arial" panose="020B0604020202020204" pitchFamily="34" charset="0"/>
                  </a:rPr>
                  <a:t> =&gt;	</a:t>
                </a:r>
                <a14:m>
                  <m:oMath xmlns:m="http://schemas.openxmlformats.org/officeDocument/2006/math">
                    <m:r>
                      <m:rPr>
                        <m:sty m:val="p"/>
                      </m:rPr>
                      <a:rPr lang="el-GR" i="1">
                        <a:solidFill>
                          <a:srgbClr val="002060"/>
                        </a:solidFill>
                        <a:latin typeface="Cambria Math" panose="02040503050406030204" pitchFamily="18" charset="0"/>
                      </a:rPr>
                      <m:t>θ</m:t>
                    </m:r>
                    <m:r>
                      <a:rPr lang="de-DE" b="0" i="1" baseline="-25000" smtClean="0">
                        <a:solidFill>
                          <a:srgbClr val="002060"/>
                        </a:solidFill>
                        <a:latin typeface="Cambria Math" panose="02040503050406030204" pitchFamily="18" charset="0"/>
                      </a:rPr>
                      <m:t>3</m:t>
                    </m:r>
                  </m:oMath>
                </a14:m>
                <a:endParaRPr lang="de-DE" baseline="-25000" dirty="0">
                  <a:solidFill>
                    <a:srgbClr val="002060"/>
                  </a:solidFill>
                  <a:latin typeface="Arial" panose="020B0604020202020204" pitchFamily="34" charset="0"/>
                  <a:cs typeface="Arial" panose="020B0604020202020204" pitchFamily="34" charset="0"/>
                </a:endParaRPr>
              </a:p>
              <a:p>
                <a:r>
                  <a:rPr lang="de-DE" b="0" baseline="-25000" dirty="0">
                    <a:solidFill>
                      <a:srgbClr val="002060"/>
                    </a:solidFill>
                    <a:latin typeface="Arial" panose="020B0604020202020204" pitchFamily="34" charset="0"/>
                    <a:cs typeface="Arial" panose="020B0604020202020204" pitchFamily="34" charset="0"/>
                  </a:rPr>
                  <a:t>…</a:t>
                </a:r>
              </a:p>
              <a:p>
                <a:r>
                  <a:rPr lang="de-DE" dirty="0" err="1">
                    <a:solidFill>
                      <a:srgbClr val="002060"/>
                    </a:solidFill>
                    <a:latin typeface="Arial" panose="020B0604020202020204" pitchFamily="34" charset="0"/>
                    <a:cs typeface="Arial" panose="020B0604020202020204" pitchFamily="34" charset="0"/>
                  </a:rPr>
                  <a:t>paint_color</a:t>
                </a:r>
                <a:r>
                  <a:rPr lang="de-DE" dirty="0">
                    <a:solidFill>
                      <a:srgbClr val="002060"/>
                    </a:solidFill>
                    <a:latin typeface="Arial" panose="020B0604020202020204" pitchFamily="34" charset="0"/>
                    <a:cs typeface="Arial" panose="020B0604020202020204" pitchFamily="34" charset="0"/>
                  </a:rPr>
                  <a:t> =&gt;	</a:t>
                </a:r>
                <a14:m>
                  <m:oMath xmlns:m="http://schemas.openxmlformats.org/officeDocument/2006/math">
                    <m:r>
                      <m:rPr>
                        <m:sty m:val="p"/>
                      </m:rPr>
                      <a:rPr lang="el-GR" i="1">
                        <a:solidFill>
                          <a:srgbClr val="002060"/>
                        </a:solidFill>
                        <a:latin typeface="Cambria Math" panose="02040503050406030204" pitchFamily="18" charset="0"/>
                      </a:rPr>
                      <m:t>θ</m:t>
                    </m:r>
                    <m:r>
                      <a:rPr lang="de-DE" b="0" i="1" baseline="-25000" smtClean="0">
                        <a:solidFill>
                          <a:srgbClr val="002060"/>
                        </a:solidFill>
                        <a:latin typeface="Cambria Math" panose="02040503050406030204" pitchFamily="18" charset="0"/>
                      </a:rPr>
                      <m:t>𝑚</m:t>
                    </m:r>
                  </m:oMath>
                </a14:m>
                <a:endParaRPr lang="de-DE" baseline="-25000" dirty="0">
                  <a:solidFill>
                    <a:srgbClr val="002060"/>
                  </a:solidFill>
                  <a:latin typeface="Arial" panose="020B0604020202020204" pitchFamily="34" charset="0"/>
                  <a:cs typeface="Arial" panose="020B0604020202020204" pitchFamily="34" charset="0"/>
                </a:endParaRPr>
              </a:p>
              <a:p>
                <a:endParaRPr lang="de-DE" sz="1600" b="0" baseline="-25000" dirty="0">
                  <a:solidFill>
                    <a:srgbClr val="002060"/>
                  </a:solidFill>
                  <a:latin typeface="Arial" panose="020B0604020202020204" pitchFamily="34" charset="0"/>
                  <a:cs typeface="Arial" panose="020B0604020202020204" pitchFamily="34" charset="0"/>
                </a:endParaRPr>
              </a:p>
            </p:txBody>
          </p:sp>
        </mc:Choice>
        <mc:Fallback xmlns="">
          <p:sp>
            <p:nvSpPr>
              <p:cNvPr id="31" name="Rechteck 30">
                <a:extLst>
                  <a:ext uri="{FF2B5EF4-FFF2-40B4-BE49-F238E27FC236}">
                    <a16:creationId xmlns:a16="http://schemas.microsoft.com/office/drawing/2014/main" id="{83C7C0FA-DDD2-4AF4-A1A9-3D8113F98945}"/>
                  </a:ext>
                </a:extLst>
              </p:cNvPr>
              <p:cNvSpPr>
                <a:spLocks noRot="1" noChangeAspect="1" noMove="1" noResize="1" noEditPoints="1" noAdjustHandles="1" noChangeArrowheads="1" noChangeShapeType="1" noTextEdit="1"/>
              </p:cNvSpPr>
              <p:nvPr/>
            </p:nvSpPr>
            <p:spPr>
              <a:xfrm>
                <a:off x="2685939" y="1634013"/>
                <a:ext cx="2739703" cy="1549142"/>
              </a:xfrm>
              <a:prstGeom prst="rect">
                <a:avLst/>
              </a:prstGeom>
              <a:blipFill>
                <a:blip r:embed="rId7"/>
                <a:stretch>
                  <a:fillRect l="-2004" t="-1969"/>
                </a:stretch>
              </a:blipFill>
            </p:spPr>
            <p:txBody>
              <a:bodyPr/>
              <a:lstStyle/>
              <a:p>
                <a:r>
                  <a:rPr lang="de-DE">
                    <a:noFill/>
                  </a:rPr>
                  <a:t> </a:t>
                </a:r>
              </a:p>
            </p:txBody>
          </p:sp>
        </mc:Fallback>
      </mc:AlternateContent>
      <p:sp>
        <p:nvSpPr>
          <p:cNvPr id="32" name="Runde Klammer links/rechts 31">
            <a:extLst>
              <a:ext uri="{FF2B5EF4-FFF2-40B4-BE49-F238E27FC236}">
                <a16:creationId xmlns:a16="http://schemas.microsoft.com/office/drawing/2014/main" id="{637D641A-3122-47D4-8991-B8BC252D3DDB}"/>
              </a:ext>
            </a:extLst>
          </p:cNvPr>
          <p:cNvSpPr/>
          <p:nvPr/>
        </p:nvSpPr>
        <p:spPr>
          <a:xfrm>
            <a:off x="4467668" y="1634012"/>
            <a:ext cx="484144" cy="1380887"/>
          </a:xfrm>
          <a:prstGeom prst="bracketPair">
            <a:avLst/>
          </a:prstGeom>
          <a:ln w="12700">
            <a:solidFill>
              <a:srgbClr val="1160AC"/>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mc:AlternateContent xmlns:mc="http://schemas.openxmlformats.org/markup-compatibility/2006" xmlns:a14="http://schemas.microsoft.com/office/drawing/2010/main">
        <mc:Choice Requires="a14">
          <p:sp>
            <p:nvSpPr>
              <p:cNvPr id="9" name="Rechteck 8">
                <a:extLst>
                  <a:ext uri="{FF2B5EF4-FFF2-40B4-BE49-F238E27FC236}">
                    <a16:creationId xmlns:a16="http://schemas.microsoft.com/office/drawing/2014/main" id="{2EF6E0DA-624F-41AE-920F-27151251F3AC}"/>
                  </a:ext>
                </a:extLst>
              </p:cNvPr>
              <p:cNvSpPr/>
              <p:nvPr/>
            </p:nvSpPr>
            <p:spPr>
              <a:xfrm>
                <a:off x="4489429" y="1195643"/>
                <a:ext cx="4459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l-GR" sz="2400" b="1" i="1">
                          <a:solidFill>
                            <a:srgbClr val="002060"/>
                          </a:solidFill>
                          <a:latin typeface="Cambria Math" panose="02040503050406030204" pitchFamily="18" charset="0"/>
                        </a:rPr>
                        <m:t>𝜽</m:t>
                      </m:r>
                    </m:oMath>
                  </m:oMathPara>
                </a14:m>
                <a:endParaRPr lang="de-DE" sz="2400" b="1" dirty="0"/>
              </a:p>
            </p:txBody>
          </p:sp>
        </mc:Choice>
        <mc:Fallback xmlns="">
          <p:sp>
            <p:nvSpPr>
              <p:cNvPr id="9" name="Rechteck 8">
                <a:extLst>
                  <a:ext uri="{FF2B5EF4-FFF2-40B4-BE49-F238E27FC236}">
                    <a16:creationId xmlns:a16="http://schemas.microsoft.com/office/drawing/2014/main" id="{2EF6E0DA-624F-41AE-920F-27151251F3AC}"/>
                  </a:ext>
                </a:extLst>
              </p:cNvPr>
              <p:cNvSpPr>
                <a:spLocks noRot="1" noChangeAspect="1" noMove="1" noResize="1" noEditPoints="1" noAdjustHandles="1" noChangeArrowheads="1" noChangeShapeType="1" noTextEdit="1"/>
              </p:cNvSpPr>
              <p:nvPr/>
            </p:nvSpPr>
            <p:spPr>
              <a:xfrm>
                <a:off x="4489429" y="1195643"/>
                <a:ext cx="445955" cy="461665"/>
              </a:xfrm>
              <a:prstGeom prst="rect">
                <a:avLst/>
              </a:prstGeom>
              <a:blipFill>
                <a:blip r:embed="rId8"/>
                <a:stretch>
                  <a:fillRect/>
                </a:stretch>
              </a:blipFill>
            </p:spPr>
            <p:txBody>
              <a:bodyPr/>
              <a:lstStyle/>
              <a:p>
                <a:r>
                  <a:rPr lang="de-DE">
                    <a:noFill/>
                  </a:rPr>
                  <a:t> </a:t>
                </a:r>
              </a:p>
            </p:txBody>
          </p:sp>
        </mc:Fallback>
      </mc:AlternateContent>
      <p:grpSp>
        <p:nvGrpSpPr>
          <p:cNvPr id="10" name="Gruppieren 9">
            <a:extLst>
              <a:ext uri="{FF2B5EF4-FFF2-40B4-BE49-F238E27FC236}">
                <a16:creationId xmlns:a16="http://schemas.microsoft.com/office/drawing/2014/main" id="{2088DF45-DA4B-4DBD-ABA5-96FF18B813CB}"/>
              </a:ext>
            </a:extLst>
          </p:cNvPr>
          <p:cNvGrpSpPr/>
          <p:nvPr/>
        </p:nvGrpSpPr>
        <p:grpSpPr>
          <a:xfrm>
            <a:off x="-137856" y="4347066"/>
            <a:ext cx="2390099" cy="1938993"/>
            <a:chOff x="-137856" y="4347066"/>
            <a:chExt cx="2390099" cy="1938993"/>
          </a:xfrm>
        </p:grpSpPr>
        <p:sp>
          <p:nvSpPr>
            <p:cNvPr id="25" name="Diagonaler Streifen 24">
              <a:extLst>
                <a:ext uri="{FF2B5EF4-FFF2-40B4-BE49-F238E27FC236}">
                  <a16:creationId xmlns:a16="http://schemas.microsoft.com/office/drawing/2014/main" id="{449A1A76-D6E9-48B1-AD7E-F85EF9D6FDF3}"/>
                </a:ext>
              </a:extLst>
            </p:cNvPr>
            <p:cNvSpPr/>
            <p:nvPr/>
          </p:nvSpPr>
          <p:spPr>
            <a:xfrm rot="16200000">
              <a:off x="161311" y="4195127"/>
              <a:ext cx="1938993" cy="2242871"/>
            </a:xfrm>
            <a:prstGeom prst="diagStripe">
              <a:avLst>
                <a:gd name="adj" fmla="val 47888"/>
              </a:avLst>
            </a:prstGeom>
            <a:solidFill>
              <a:srgbClr val="1160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28" name="Rechteck 27">
              <a:extLst>
                <a:ext uri="{FF2B5EF4-FFF2-40B4-BE49-F238E27FC236}">
                  <a16:creationId xmlns:a16="http://schemas.microsoft.com/office/drawing/2014/main" id="{09D1AB42-AC58-4E73-A7C2-FBAB3C712788}"/>
                </a:ext>
              </a:extLst>
            </p:cNvPr>
            <p:cNvSpPr/>
            <p:nvPr/>
          </p:nvSpPr>
          <p:spPr>
            <a:xfrm rot="2496651">
              <a:off x="-137856" y="5365260"/>
              <a:ext cx="2064668" cy="369332"/>
            </a:xfrm>
            <a:prstGeom prst="rect">
              <a:avLst/>
            </a:prstGeom>
          </p:spPr>
          <p:txBody>
            <a:bodyPr wrap="none">
              <a:spAutoFit/>
            </a:bodyPr>
            <a:lstStyle/>
            <a:p>
              <a:r>
                <a:rPr lang="de-DE" b="1" dirty="0">
                  <a:solidFill>
                    <a:schemeClr val="bg1"/>
                  </a:solidFill>
                  <a:latin typeface="Arial Black" panose="020B0A04020102020204" pitchFamily="34" charset="0"/>
                  <a:cs typeface="Arial" panose="020B0604020202020204" pitchFamily="34" charset="0"/>
                </a:rPr>
                <a:t>Zur Erinnerung</a:t>
              </a:r>
            </a:p>
          </p:txBody>
        </p:sp>
      </p:grpSp>
    </p:spTree>
    <p:extLst>
      <p:ext uri="{BB962C8B-B14F-4D97-AF65-F5344CB8AC3E}">
        <p14:creationId xmlns:p14="http://schemas.microsoft.com/office/powerpoint/2010/main" val="41004159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64C12D7D-680C-48EE-8DB0-349F478281A0}"/>
              </a:ext>
            </a:extLst>
          </p:cNvPr>
          <p:cNvPicPr>
            <a:picLocks noChangeAspect="1"/>
          </p:cNvPicPr>
          <p:nvPr/>
        </p:nvPicPr>
        <p:blipFill>
          <a:blip r:embed="rId3"/>
          <a:stretch>
            <a:fillRect/>
          </a:stretch>
        </p:blipFill>
        <p:spPr>
          <a:xfrm>
            <a:off x="889331" y="941690"/>
            <a:ext cx="10413338" cy="5336929"/>
          </a:xfrm>
          <a:prstGeom prst="rect">
            <a:avLst/>
          </a:prstGeom>
        </p:spPr>
      </p:pic>
      <p:sp>
        <p:nvSpPr>
          <p:cNvPr id="4" name="Titel 1">
            <a:extLst>
              <a:ext uri="{FF2B5EF4-FFF2-40B4-BE49-F238E27FC236}">
                <a16:creationId xmlns:a16="http://schemas.microsoft.com/office/drawing/2014/main" id="{FC4E0211-AE3A-4E14-91A1-75CD0E871EEC}"/>
              </a:ext>
            </a:extLst>
          </p:cNvPr>
          <p:cNvSpPr>
            <a:spLocks noGrp="1"/>
          </p:cNvSpPr>
          <p:nvPr>
            <p:ph type="title"/>
          </p:nvPr>
        </p:nvSpPr>
        <p:spPr>
          <a:xfrm>
            <a:off x="488947" y="347184"/>
            <a:ext cx="11224684" cy="701474"/>
          </a:xfrm>
        </p:spPr>
        <p:txBody>
          <a:bodyPr/>
          <a:lstStyle/>
          <a:p>
            <a:r>
              <a:rPr lang="de-DE" dirty="0"/>
              <a:t>ML Verarbeitungsschritte</a:t>
            </a:r>
          </a:p>
        </p:txBody>
      </p:sp>
      <p:pic>
        <p:nvPicPr>
          <p:cNvPr id="3" name="Grafik 2">
            <a:extLst>
              <a:ext uri="{FF2B5EF4-FFF2-40B4-BE49-F238E27FC236}">
                <a16:creationId xmlns:a16="http://schemas.microsoft.com/office/drawing/2014/main" id="{648FB496-7453-44D9-A338-AC19A5D40E62}"/>
              </a:ext>
            </a:extLst>
          </p:cNvPr>
          <p:cNvPicPr>
            <a:picLocks noChangeAspect="1"/>
          </p:cNvPicPr>
          <p:nvPr/>
        </p:nvPicPr>
        <p:blipFill>
          <a:blip r:embed="rId4"/>
          <a:stretch>
            <a:fillRect/>
          </a:stretch>
        </p:blipFill>
        <p:spPr>
          <a:xfrm>
            <a:off x="4399869" y="347184"/>
            <a:ext cx="2392984" cy="930125"/>
          </a:xfrm>
          <a:prstGeom prst="rect">
            <a:avLst/>
          </a:prstGeom>
        </p:spPr>
      </p:pic>
    </p:spTree>
    <p:extLst>
      <p:ext uri="{BB962C8B-B14F-4D97-AF65-F5344CB8AC3E}">
        <p14:creationId xmlns:p14="http://schemas.microsoft.com/office/powerpoint/2010/main" val="18334031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Exkurs: Modellauswahl … Bias &amp; </a:t>
            </a:r>
            <a:r>
              <a:rPr lang="de-DE" dirty="0" err="1"/>
              <a:t>Variance</a:t>
            </a:r>
            <a:r>
              <a:rPr lang="de-DE" dirty="0"/>
              <a:t> Dilemma</a:t>
            </a:r>
          </a:p>
        </p:txBody>
      </p:sp>
      <p:pic>
        <p:nvPicPr>
          <p:cNvPr id="5" name="Grafik 4">
            <a:extLst>
              <a:ext uri="{FF2B5EF4-FFF2-40B4-BE49-F238E27FC236}">
                <a16:creationId xmlns:a16="http://schemas.microsoft.com/office/drawing/2014/main" id="{8860D333-4C00-4BA5-91ED-93BB089E3039}"/>
              </a:ext>
            </a:extLst>
          </p:cNvPr>
          <p:cNvPicPr>
            <a:picLocks noChangeAspect="1"/>
          </p:cNvPicPr>
          <p:nvPr/>
        </p:nvPicPr>
        <p:blipFill rotWithShape="1">
          <a:blip r:embed="rId3"/>
          <a:srcRect t="28022" b="40130"/>
          <a:stretch/>
        </p:blipFill>
        <p:spPr>
          <a:xfrm>
            <a:off x="372373" y="1417990"/>
            <a:ext cx="11123609" cy="2656937"/>
          </a:xfrm>
          <a:prstGeom prst="rect">
            <a:avLst/>
          </a:prstGeom>
        </p:spPr>
      </p:pic>
      <p:sp>
        <p:nvSpPr>
          <p:cNvPr id="6" name="Rechteck 5">
            <a:extLst>
              <a:ext uri="{FF2B5EF4-FFF2-40B4-BE49-F238E27FC236}">
                <a16:creationId xmlns:a16="http://schemas.microsoft.com/office/drawing/2014/main" id="{6469224F-9B50-4E0B-B6A0-CA09A76C916A}"/>
              </a:ext>
            </a:extLst>
          </p:cNvPr>
          <p:cNvSpPr/>
          <p:nvPr/>
        </p:nvSpPr>
        <p:spPr>
          <a:xfrm>
            <a:off x="478369" y="1048658"/>
            <a:ext cx="10429009" cy="369332"/>
          </a:xfrm>
          <a:prstGeom prst="rect">
            <a:avLst/>
          </a:prstGeom>
        </p:spPr>
        <p:txBody>
          <a:bodyPr wrap="none">
            <a:spAutoFit/>
          </a:bodyPr>
          <a:lstStyle/>
          <a:p>
            <a:r>
              <a:rPr lang="de-DE" b="1" dirty="0">
                <a:latin typeface="Arial" panose="020B0604020202020204" pitchFamily="34" charset="0"/>
                <a:cs typeface="Arial" panose="020B0604020202020204" pitchFamily="34" charset="0"/>
              </a:rPr>
              <a:t>Wir haben 3 verschiedene Modelle trainiert, … welches nehmen wir für den Produktivbetrieb?</a:t>
            </a:r>
            <a:endParaRPr lang="de-DE" b="1" dirty="0"/>
          </a:p>
        </p:txBody>
      </p:sp>
      <p:grpSp>
        <p:nvGrpSpPr>
          <p:cNvPr id="11" name="Gruppieren 10">
            <a:extLst>
              <a:ext uri="{FF2B5EF4-FFF2-40B4-BE49-F238E27FC236}">
                <a16:creationId xmlns:a16="http://schemas.microsoft.com/office/drawing/2014/main" id="{72826B7E-615A-43BF-B3A5-DE6814B81911}"/>
              </a:ext>
            </a:extLst>
          </p:cNvPr>
          <p:cNvGrpSpPr/>
          <p:nvPr/>
        </p:nvGrpSpPr>
        <p:grpSpPr>
          <a:xfrm>
            <a:off x="2038122" y="1813646"/>
            <a:ext cx="405442" cy="405442"/>
            <a:chOff x="5415365" y="4943337"/>
            <a:chExt cx="405442" cy="405442"/>
          </a:xfrm>
        </p:grpSpPr>
        <p:sp>
          <p:nvSpPr>
            <p:cNvPr id="10" name="Ellipse 9">
              <a:extLst>
                <a:ext uri="{FF2B5EF4-FFF2-40B4-BE49-F238E27FC236}">
                  <a16:creationId xmlns:a16="http://schemas.microsoft.com/office/drawing/2014/main" id="{E8F9A636-895D-46CC-A746-B7838130F823}"/>
                </a:ext>
              </a:extLst>
            </p:cNvPr>
            <p:cNvSpPr/>
            <p:nvPr/>
          </p:nvSpPr>
          <p:spPr>
            <a:xfrm>
              <a:off x="5415365" y="4943337"/>
              <a:ext cx="405442" cy="405442"/>
            </a:xfrm>
            <a:prstGeom prst="ellipse">
              <a:avLst/>
            </a:prstGeom>
            <a:solidFill>
              <a:srgbClr val="1160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9" name="Rechteck 8">
              <a:extLst>
                <a:ext uri="{FF2B5EF4-FFF2-40B4-BE49-F238E27FC236}">
                  <a16:creationId xmlns:a16="http://schemas.microsoft.com/office/drawing/2014/main" id="{8FF33D22-D6A4-435D-8332-4760765537AD}"/>
                </a:ext>
              </a:extLst>
            </p:cNvPr>
            <p:cNvSpPr/>
            <p:nvPr/>
          </p:nvSpPr>
          <p:spPr>
            <a:xfrm>
              <a:off x="5448809" y="4961392"/>
              <a:ext cx="338554" cy="369332"/>
            </a:xfrm>
            <a:prstGeom prst="rect">
              <a:avLst/>
            </a:prstGeom>
          </p:spPr>
          <p:txBody>
            <a:bodyPr wrap="none">
              <a:spAutoFit/>
            </a:bodyPr>
            <a:lstStyle/>
            <a:p>
              <a:r>
                <a:rPr lang="de-DE" b="1" dirty="0">
                  <a:solidFill>
                    <a:schemeClr val="bg1"/>
                  </a:solidFill>
                  <a:latin typeface="Arial Black" panose="020B0A04020102020204" pitchFamily="34" charset="0"/>
                  <a:cs typeface="Arial" panose="020B0604020202020204" pitchFamily="34" charset="0"/>
                </a:rPr>
                <a:t>1</a:t>
              </a:r>
              <a:endParaRPr lang="de-DE" dirty="0">
                <a:solidFill>
                  <a:schemeClr val="bg1"/>
                </a:solidFill>
                <a:latin typeface="Arial Black" panose="020B0A04020102020204" pitchFamily="34" charset="0"/>
              </a:endParaRPr>
            </a:p>
          </p:txBody>
        </p:sp>
      </p:grpSp>
      <p:grpSp>
        <p:nvGrpSpPr>
          <p:cNvPr id="19" name="Gruppieren 18">
            <a:extLst>
              <a:ext uri="{FF2B5EF4-FFF2-40B4-BE49-F238E27FC236}">
                <a16:creationId xmlns:a16="http://schemas.microsoft.com/office/drawing/2014/main" id="{37092B07-5EE9-4234-8306-BE1E75CB90B8}"/>
              </a:ext>
            </a:extLst>
          </p:cNvPr>
          <p:cNvGrpSpPr/>
          <p:nvPr/>
        </p:nvGrpSpPr>
        <p:grpSpPr>
          <a:xfrm>
            <a:off x="5572795" y="1813646"/>
            <a:ext cx="405442" cy="405442"/>
            <a:chOff x="5415365" y="4943337"/>
            <a:chExt cx="405442" cy="405442"/>
          </a:xfrm>
        </p:grpSpPr>
        <p:sp>
          <p:nvSpPr>
            <p:cNvPr id="22" name="Ellipse 21">
              <a:extLst>
                <a:ext uri="{FF2B5EF4-FFF2-40B4-BE49-F238E27FC236}">
                  <a16:creationId xmlns:a16="http://schemas.microsoft.com/office/drawing/2014/main" id="{13836A91-D365-4205-9541-F666E8B553AA}"/>
                </a:ext>
              </a:extLst>
            </p:cNvPr>
            <p:cNvSpPr/>
            <p:nvPr/>
          </p:nvSpPr>
          <p:spPr>
            <a:xfrm>
              <a:off x="5415365" y="4943337"/>
              <a:ext cx="405442" cy="405442"/>
            </a:xfrm>
            <a:prstGeom prst="ellipse">
              <a:avLst/>
            </a:prstGeom>
            <a:solidFill>
              <a:srgbClr val="1160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23" name="Rechteck 22">
              <a:extLst>
                <a:ext uri="{FF2B5EF4-FFF2-40B4-BE49-F238E27FC236}">
                  <a16:creationId xmlns:a16="http://schemas.microsoft.com/office/drawing/2014/main" id="{335B873C-3ADB-4C65-8569-AE2C01C708B6}"/>
                </a:ext>
              </a:extLst>
            </p:cNvPr>
            <p:cNvSpPr/>
            <p:nvPr/>
          </p:nvSpPr>
          <p:spPr>
            <a:xfrm>
              <a:off x="5448809" y="4961392"/>
              <a:ext cx="338554" cy="369332"/>
            </a:xfrm>
            <a:prstGeom prst="rect">
              <a:avLst/>
            </a:prstGeom>
          </p:spPr>
          <p:txBody>
            <a:bodyPr wrap="none">
              <a:spAutoFit/>
            </a:bodyPr>
            <a:lstStyle/>
            <a:p>
              <a:r>
                <a:rPr lang="de-DE" b="1" dirty="0">
                  <a:solidFill>
                    <a:schemeClr val="bg1"/>
                  </a:solidFill>
                  <a:latin typeface="Arial Black" panose="020B0A04020102020204" pitchFamily="34" charset="0"/>
                  <a:cs typeface="Arial" panose="020B0604020202020204" pitchFamily="34" charset="0"/>
                </a:rPr>
                <a:t>2</a:t>
              </a:r>
              <a:endParaRPr lang="de-DE" dirty="0">
                <a:solidFill>
                  <a:schemeClr val="bg1"/>
                </a:solidFill>
                <a:latin typeface="Arial Black" panose="020B0A04020102020204" pitchFamily="34" charset="0"/>
              </a:endParaRPr>
            </a:p>
          </p:txBody>
        </p:sp>
      </p:grpSp>
      <p:grpSp>
        <p:nvGrpSpPr>
          <p:cNvPr id="24" name="Gruppieren 23">
            <a:extLst>
              <a:ext uri="{FF2B5EF4-FFF2-40B4-BE49-F238E27FC236}">
                <a16:creationId xmlns:a16="http://schemas.microsoft.com/office/drawing/2014/main" id="{619B9DC3-BAA6-4350-A7F4-8E6DBAF21D6B}"/>
              </a:ext>
            </a:extLst>
          </p:cNvPr>
          <p:cNvGrpSpPr/>
          <p:nvPr/>
        </p:nvGrpSpPr>
        <p:grpSpPr>
          <a:xfrm>
            <a:off x="9107469" y="1813646"/>
            <a:ext cx="405442" cy="405442"/>
            <a:chOff x="5415365" y="4943337"/>
            <a:chExt cx="405442" cy="405442"/>
          </a:xfrm>
        </p:grpSpPr>
        <p:sp>
          <p:nvSpPr>
            <p:cNvPr id="25" name="Ellipse 24">
              <a:extLst>
                <a:ext uri="{FF2B5EF4-FFF2-40B4-BE49-F238E27FC236}">
                  <a16:creationId xmlns:a16="http://schemas.microsoft.com/office/drawing/2014/main" id="{0BA65FE4-9652-47A3-8BD2-582588CB0139}"/>
                </a:ext>
              </a:extLst>
            </p:cNvPr>
            <p:cNvSpPr/>
            <p:nvPr/>
          </p:nvSpPr>
          <p:spPr>
            <a:xfrm>
              <a:off x="5415365" y="4943337"/>
              <a:ext cx="405442" cy="405442"/>
            </a:xfrm>
            <a:prstGeom prst="ellipse">
              <a:avLst/>
            </a:prstGeom>
            <a:solidFill>
              <a:srgbClr val="1160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26" name="Rechteck 25">
              <a:extLst>
                <a:ext uri="{FF2B5EF4-FFF2-40B4-BE49-F238E27FC236}">
                  <a16:creationId xmlns:a16="http://schemas.microsoft.com/office/drawing/2014/main" id="{15134950-AE11-4A5E-B11A-C39C95F87397}"/>
                </a:ext>
              </a:extLst>
            </p:cNvPr>
            <p:cNvSpPr/>
            <p:nvPr/>
          </p:nvSpPr>
          <p:spPr>
            <a:xfrm>
              <a:off x="5448809" y="4961392"/>
              <a:ext cx="338554" cy="369332"/>
            </a:xfrm>
            <a:prstGeom prst="rect">
              <a:avLst/>
            </a:prstGeom>
          </p:spPr>
          <p:txBody>
            <a:bodyPr wrap="none">
              <a:spAutoFit/>
            </a:bodyPr>
            <a:lstStyle/>
            <a:p>
              <a:r>
                <a:rPr lang="de-DE" b="1" dirty="0">
                  <a:solidFill>
                    <a:schemeClr val="bg1"/>
                  </a:solidFill>
                  <a:latin typeface="Arial Black" panose="020B0A04020102020204" pitchFamily="34" charset="0"/>
                  <a:cs typeface="Arial" panose="020B0604020202020204" pitchFamily="34" charset="0"/>
                </a:rPr>
                <a:t>3</a:t>
              </a:r>
              <a:endParaRPr lang="de-DE" dirty="0">
                <a:solidFill>
                  <a:schemeClr val="bg1"/>
                </a:solidFill>
                <a:latin typeface="Arial Black" panose="020B0A04020102020204" pitchFamily="34" charset="0"/>
              </a:endParaRPr>
            </a:p>
          </p:txBody>
        </p:sp>
      </p:grpSp>
      <p:grpSp>
        <p:nvGrpSpPr>
          <p:cNvPr id="31" name="Gruppieren 30">
            <a:extLst>
              <a:ext uri="{FF2B5EF4-FFF2-40B4-BE49-F238E27FC236}">
                <a16:creationId xmlns:a16="http://schemas.microsoft.com/office/drawing/2014/main" id="{7BE92B46-7C6D-4215-AAF3-363AE9D12385}"/>
              </a:ext>
            </a:extLst>
          </p:cNvPr>
          <p:cNvGrpSpPr/>
          <p:nvPr/>
        </p:nvGrpSpPr>
        <p:grpSpPr>
          <a:xfrm>
            <a:off x="1494698" y="3928686"/>
            <a:ext cx="8638074" cy="461665"/>
            <a:chOff x="1503324" y="3792488"/>
            <a:chExt cx="8638074" cy="461665"/>
          </a:xfrm>
        </p:grpSpPr>
        <p:sp>
          <p:nvSpPr>
            <p:cNvPr id="30" name="Rechteck 29">
              <a:extLst>
                <a:ext uri="{FF2B5EF4-FFF2-40B4-BE49-F238E27FC236}">
                  <a16:creationId xmlns:a16="http://schemas.microsoft.com/office/drawing/2014/main" id="{238F0AD6-0032-4BF2-88DC-86A4207C8003}"/>
                </a:ext>
              </a:extLst>
            </p:cNvPr>
            <p:cNvSpPr/>
            <p:nvPr/>
          </p:nvSpPr>
          <p:spPr>
            <a:xfrm>
              <a:off x="1503324" y="3792488"/>
              <a:ext cx="1459054" cy="461665"/>
            </a:xfrm>
            <a:prstGeom prst="rect">
              <a:avLst/>
            </a:prstGeom>
          </p:spPr>
          <p:txBody>
            <a:bodyPr wrap="none">
              <a:spAutoFit/>
            </a:bodyPr>
            <a:lstStyle/>
            <a:p>
              <a:r>
                <a:rPr lang="de-DE" sz="2400" b="1" dirty="0">
                  <a:solidFill>
                    <a:srgbClr val="00B050"/>
                  </a:solidFill>
                  <a:latin typeface="Arial" panose="020B0604020202020204" pitchFamily="34" charset="0"/>
                  <a:cs typeface="Arial" panose="020B0604020202020204" pitchFamily="34" charset="0"/>
                </a:rPr>
                <a:t>R² = 0,13</a:t>
              </a:r>
              <a:endParaRPr lang="de-DE" sz="2400" dirty="0">
                <a:solidFill>
                  <a:srgbClr val="00B050"/>
                </a:solidFill>
              </a:endParaRPr>
            </a:p>
          </p:txBody>
        </p:sp>
        <p:sp>
          <p:nvSpPr>
            <p:cNvPr id="32" name="Rechteck 31">
              <a:extLst>
                <a:ext uri="{FF2B5EF4-FFF2-40B4-BE49-F238E27FC236}">
                  <a16:creationId xmlns:a16="http://schemas.microsoft.com/office/drawing/2014/main" id="{F318FE2C-5087-4824-A70A-2E4E15293BBC}"/>
                </a:ext>
              </a:extLst>
            </p:cNvPr>
            <p:cNvSpPr/>
            <p:nvPr/>
          </p:nvSpPr>
          <p:spPr>
            <a:xfrm>
              <a:off x="5037997" y="3792488"/>
              <a:ext cx="1459054" cy="461665"/>
            </a:xfrm>
            <a:prstGeom prst="rect">
              <a:avLst/>
            </a:prstGeom>
          </p:spPr>
          <p:txBody>
            <a:bodyPr wrap="none">
              <a:spAutoFit/>
            </a:bodyPr>
            <a:lstStyle/>
            <a:p>
              <a:r>
                <a:rPr lang="de-DE" sz="2400" b="1" dirty="0">
                  <a:solidFill>
                    <a:srgbClr val="00B050"/>
                  </a:solidFill>
                  <a:latin typeface="Arial" panose="020B0604020202020204" pitchFamily="34" charset="0"/>
                  <a:cs typeface="Arial" panose="020B0604020202020204" pitchFamily="34" charset="0"/>
                </a:rPr>
                <a:t>R² = 0,73</a:t>
              </a:r>
            </a:p>
          </p:txBody>
        </p:sp>
        <p:sp>
          <p:nvSpPr>
            <p:cNvPr id="33" name="Rechteck 32">
              <a:extLst>
                <a:ext uri="{FF2B5EF4-FFF2-40B4-BE49-F238E27FC236}">
                  <a16:creationId xmlns:a16="http://schemas.microsoft.com/office/drawing/2014/main" id="{E7BFA5A3-E597-402B-99F5-4994F27A32EA}"/>
                </a:ext>
              </a:extLst>
            </p:cNvPr>
            <p:cNvSpPr/>
            <p:nvPr/>
          </p:nvSpPr>
          <p:spPr>
            <a:xfrm>
              <a:off x="8682344" y="3792488"/>
              <a:ext cx="1459054" cy="461665"/>
            </a:xfrm>
            <a:prstGeom prst="rect">
              <a:avLst/>
            </a:prstGeom>
          </p:spPr>
          <p:txBody>
            <a:bodyPr wrap="none">
              <a:spAutoFit/>
            </a:bodyPr>
            <a:lstStyle/>
            <a:p>
              <a:r>
                <a:rPr lang="de-DE" sz="2400" b="1" dirty="0">
                  <a:solidFill>
                    <a:srgbClr val="00B050"/>
                  </a:solidFill>
                  <a:latin typeface="Arial" panose="020B0604020202020204" pitchFamily="34" charset="0"/>
                  <a:cs typeface="Arial" panose="020B0604020202020204" pitchFamily="34" charset="0"/>
                </a:rPr>
                <a:t>R² = 0,92</a:t>
              </a:r>
            </a:p>
          </p:txBody>
        </p:sp>
      </p:grpSp>
      <p:grpSp>
        <p:nvGrpSpPr>
          <p:cNvPr id="3" name="Gruppieren 2">
            <a:extLst>
              <a:ext uri="{FF2B5EF4-FFF2-40B4-BE49-F238E27FC236}">
                <a16:creationId xmlns:a16="http://schemas.microsoft.com/office/drawing/2014/main" id="{86C500C1-D5DB-4FE6-B3A3-B4ACB576A30B}"/>
              </a:ext>
            </a:extLst>
          </p:cNvPr>
          <p:cNvGrpSpPr/>
          <p:nvPr/>
        </p:nvGrpSpPr>
        <p:grpSpPr>
          <a:xfrm>
            <a:off x="488947" y="4722080"/>
            <a:ext cx="11123609" cy="1556067"/>
            <a:chOff x="488947" y="4722080"/>
            <a:chExt cx="11123609" cy="1556067"/>
          </a:xfrm>
        </p:grpSpPr>
        <p:grpSp>
          <p:nvGrpSpPr>
            <p:cNvPr id="16" name="Gruppieren 15">
              <a:extLst>
                <a:ext uri="{FF2B5EF4-FFF2-40B4-BE49-F238E27FC236}">
                  <a16:creationId xmlns:a16="http://schemas.microsoft.com/office/drawing/2014/main" id="{CF6C52A4-5110-474C-AED2-4F452375AB97}"/>
                </a:ext>
              </a:extLst>
            </p:cNvPr>
            <p:cNvGrpSpPr/>
            <p:nvPr/>
          </p:nvGrpSpPr>
          <p:grpSpPr>
            <a:xfrm>
              <a:off x="488947" y="4722080"/>
              <a:ext cx="11123609" cy="1266359"/>
              <a:chOff x="488947" y="4428781"/>
              <a:chExt cx="11123609" cy="1266359"/>
            </a:xfrm>
          </p:grpSpPr>
          <p:pic>
            <p:nvPicPr>
              <p:cNvPr id="27" name="Grafik 26">
                <a:extLst>
                  <a:ext uri="{FF2B5EF4-FFF2-40B4-BE49-F238E27FC236}">
                    <a16:creationId xmlns:a16="http://schemas.microsoft.com/office/drawing/2014/main" id="{1CF492DF-593C-473D-AA54-70BF88E7887A}"/>
                  </a:ext>
                </a:extLst>
              </p:cNvPr>
              <p:cNvPicPr>
                <a:picLocks noChangeAspect="1"/>
              </p:cNvPicPr>
              <p:nvPr/>
            </p:nvPicPr>
            <p:blipFill rotWithShape="1">
              <a:blip r:embed="rId3"/>
              <a:srcRect l="1418" t="59663" r="-1418" b="25353"/>
              <a:stretch/>
            </p:blipFill>
            <p:spPr>
              <a:xfrm>
                <a:off x="488947" y="4445086"/>
                <a:ext cx="11123609" cy="1250054"/>
              </a:xfrm>
              <a:prstGeom prst="rect">
                <a:avLst/>
              </a:prstGeom>
            </p:spPr>
          </p:pic>
          <p:pic>
            <p:nvPicPr>
              <p:cNvPr id="28" name="Grafik 27">
                <a:extLst>
                  <a:ext uri="{FF2B5EF4-FFF2-40B4-BE49-F238E27FC236}">
                    <a16:creationId xmlns:a16="http://schemas.microsoft.com/office/drawing/2014/main" id="{D5BE39C3-C218-428B-9FAA-3114AB7C049B}"/>
                  </a:ext>
                </a:extLst>
              </p:cNvPr>
              <p:cNvPicPr>
                <a:picLocks noChangeAspect="1"/>
              </p:cNvPicPr>
              <p:nvPr/>
            </p:nvPicPr>
            <p:blipFill rotWithShape="1">
              <a:blip r:embed="rId4"/>
              <a:srcRect l="17742" r="15447"/>
              <a:stretch/>
            </p:blipFill>
            <p:spPr>
              <a:xfrm>
                <a:off x="10790567" y="4489088"/>
                <a:ext cx="603850" cy="1162050"/>
              </a:xfrm>
              <a:prstGeom prst="rect">
                <a:avLst/>
              </a:prstGeom>
            </p:spPr>
          </p:pic>
          <p:pic>
            <p:nvPicPr>
              <p:cNvPr id="29" name="Grafik 28">
                <a:extLst>
                  <a:ext uri="{FF2B5EF4-FFF2-40B4-BE49-F238E27FC236}">
                    <a16:creationId xmlns:a16="http://schemas.microsoft.com/office/drawing/2014/main" id="{FB1B4ED2-9525-4FFB-AE06-99C7E24F8E61}"/>
                  </a:ext>
                </a:extLst>
              </p:cNvPr>
              <p:cNvPicPr>
                <a:picLocks noChangeAspect="1"/>
              </p:cNvPicPr>
              <p:nvPr/>
            </p:nvPicPr>
            <p:blipFill rotWithShape="1">
              <a:blip r:embed="rId4"/>
              <a:srcRect l="17742" r="15447"/>
              <a:stretch/>
            </p:blipFill>
            <p:spPr>
              <a:xfrm>
                <a:off x="597571" y="4429581"/>
                <a:ext cx="603850" cy="1162050"/>
              </a:xfrm>
              <a:prstGeom prst="rect">
                <a:avLst/>
              </a:prstGeom>
            </p:spPr>
          </p:pic>
          <p:pic>
            <p:nvPicPr>
              <p:cNvPr id="15" name="Grafik 14">
                <a:extLst>
                  <a:ext uri="{FF2B5EF4-FFF2-40B4-BE49-F238E27FC236}">
                    <a16:creationId xmlns:a16="http://schemas.microsoft.com/office/drawing/2014/main" id="{BBBF03A1-E643-4D84-A371-48C810A8E7CC}"/>
                  </a:ext>
                </a:extLst>
              </p:cNvPr>
              <p:cNvPicPr>
                <a:picLocks noChangeAspect="1"/>
              </p:cNvPicPr>
              <p:nvPr/>
            </p:nvPicPr>
            <p:blipFill>
              <a:blip r:embed="rId5"/>
              <a:stretch>
                <a:fillRect/>
              </a:stretch>
            </p:blipFill>
            <p:spPr>
              <a:xfrm>
                <a:off x="7004648" y="4428781"/>
                <a:ext cx="771273" cy="771273"/>
              </a:xfrm>
              <a:prstGeom prst="rect">
                <a:avLst/>
              </a:prstGeom>
            </p:spPr>
          </p:pic>
        </p:grpSp>
        <p:sp>
          <p:nvSpPr>
            <p:cNvPr id="2048" name="Rechteck 2047">
              <a:extLst>
                <a:ext uri="{FF2B5EF4-FFF2-40B4-BE49-F238E27FC236}">
                  <a16:creationId xmlns:a16="http://schemas.microsoft.com/office/drawing/2014/main" id="{E466AD7D-BDFC-4824-9922-81A4ED44271C}"/>
                </a:ext>
              </a:extLst>
            </p:cNvPr>
            <p:cNvSpPr/>
            <p:nvPr/>
          </p:nvSpPr>
          <p:spPr>
            <a:xfrm>
              <a:off x="8673718" y="5908815"/>
              <a:ext cx="2031325" cy="369332"/>
            </a:xfrm>
            <a:prstGeom prst="rect">
              <a:avLst/>
            </a:prstGeom>
          </p:spPr>
          <p:txBody>
            <a:bodyPr wrap="none">
              <a:spAutoFit/>
            </a:bodyPr>
            <a:lstStyle/>
            <a:p>
              <a:r>
                <a:rPr lang="de-DE" b="1" dirty="0">
                  <a:solidFill>
                    <a:srgbClr val="C00000"/>
                  </a:solidFill>
                  <a:latin typeface="Arial" panose="020B0604020202020204" pitchFamily="34" charset="0"/>
                  <a:cs typeface="Arial" panose="020B0604020202020204" pitchFamily="34" charset="0"/>
                </a:rPr>
                <a:t>OVERFITTING !!!</a:t>
              </a:r>
              <a:endParaRPr lang="de-DE" dirty="0">
                <a:solidFill>
                  <a:srgbClr val="C00000"/>
                </a:solidFill>
              </a:endParaRPr>
            </a:p>
          </p:txBody>
        </p:sp>
        <p:sp>
          <p:nvSpPr>
            <p:cNvPr id="36" name="Rechteck 35">
              <a:extLst>
                <a:ext uri="{FF2B5EF4-FFF2-40B4-BE49-F238E27FC236}">
                  <a16:creationId xmlns:a16="http://schemas.microsoft.com/office/drawing/2014/main" id="{63C13B02-4B2B-490F-B0D3-C3EBB1797D34}"/>
                </a:ext>
              </a:extLst>
            </p:cNvPr>
            <p:cNvSpPr/>
            <p:nvPr/>
          </p:nvSpPr>
          <p:spPr>
            <a:xfrm>
              <a:off x="1201421" y="5844839"/>
              <a:ext cx="2467342" cy="369332"/>
            </a:xfrm>
            <a:prstGeom prst="rect">
              <a:avLst/>
            </a:prstGeom>
          </p:spPr>
          <p:txBody>
            <a:bodyPr wrap="none">
              <a:spAutoFit/>
            </a:bodyPr>
            <a:lstStyle/>
            <a:p>
              <a:r>
                <a:rPr lang="de-DE" b="1" dirty="0">
                  <a:solidFill>
                    <a:srgbClr val="C00000"/>
                  </a:solidFill>
                  <a:latin typeface="Arial" panose="020B0604020202020204" pitchFamily="34" charset="0"/>
                  <a:cs typeface="Arial" panose="020B0604020202020204" pitchFamily="34" charset="0"/>
                </a:rPr>
                <a:t>Kann nix erklären ??</a:t>
              </a:r>
              <a:endParaRPr lang="de-DE" dirty="0">
                <a:solidFill>
                  <a:srgbClr val="C00000"/>
                </a:solidFill>
              </a:endParaRPr>
            </a:p>
          </p:txBody>
        </p:sp>
      </p:grpSp>
      <p:grpSp>
        <p:nvGrpSpPr>
          <p:cNvPr id="34" name="Gruppieren 33">
            <a:extLst>
              <a:ext uri="{FF2B5EF4-FFF2-40B4-BE49-F238E27FC236}">
                <a16:creationId xmlns:a16="http://schemas.microsoft.com/office/drawing/2014/main" id="{0A4FCC56-1071-49BA-AFB8-86EE29CCFEB2}"/>
              </a:ext>
            </a:extLst>
          </p:cNvPr>
          <p:cNvGrpSpPr/>
          <p:nvPr/>
        </p:nvGrpSpPr>
        <p:grpSpPr>
          <a:xfrm rot="10800000">
            <a:off x="9949129" y="0"/>
            <a:ext cx="2242871" cy="1938993"/>
            <a:chOff x="-65428" y="4270933"/>
            <a:chExt cx="2242871" cy="1938993"/>
          </a:xfrm>
          <a:solidFill>
            <a:srgbClr val="FE6700"/>
          </a:solidFill>
        </p:grpSpPr>
        <p:sp>
          <p:nvSpPr>
            <p:cNvPr id="35" name="Diagonaler Streifen 34">
              <a:extLst>
                <a:ext uri="{FF2B5EF4-FFF2-40B4-BE49-F238E27FC236}">
                  <a16:creationId xmlns:a16="http://schemas.microsoft.com/office/drawing/2014/main" id="{DEBD7704-EDFD-4159-A38B-D94EB062B28A}"/>
                </a:ext>
              </a:extLst>
            </p:cNvPr>
            <p:cNvSpPr/>
            <p:nvPr/>
          </p:nvSpPr>
          <p:spPr>
            <a:xfrm rot="16200000">
              <a:off x="86511" y="4118994"/>
              <a:ext cx="1938993" cy="2242871"/>
            </a:xfrm>
            <a:prstGeom prst="diagStripe">
              <a:avLst>
                <a:gd name="adj" fmla="val 478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37" name="Rechteck 36">
              <a:extLst>
                <a:ext uri="{FF2B5EF4-FFF2-40B4-BE49-F238E27FC236}">
                  <a16:creationId xmlns:a16="http://schemas.microsoft.com/office/drawing/2014/main" id="{FC2E6A04-1C5C-4AE3-8231-1417A66BBACE}"/>
                </a:ext>
              </a:extLst>
            </p:cNvPr>
            <p:cNvSpPr/>
            <p:nvPr/>
          </p:nvSpPr>
          <p:spPr>
            <a:xfrm rot="13287565">
              <a:off x="137283" y="5365260"/>
              <a:ext cx="1514389" cy="369332"/>
            </a:xfrm>
            <a:prstGeom prst="rect">
              <a:avLst/>
            </a:prstGeom>
            <a:grpFill/>
          </p:spPr>
          <p:txBody>
            <a:bodyPr wrap="none">
              <a:spAutoFit/>
            </a:bodyPr>
            <a:lstStyle/>
            <a:p>
              <a:r>
                <a:rPr lang="de-DE" b="1" dirty="0">
                  <a:solidFill>
                    <a:schemeClr val="bg1"/>
                  </a:solidFill>
                  <a:latin typeface="Arial Black" panose="020B0A04020102020204" pitchFamily="34" charset="0"/>
                  <a:cs typeface="Arial" panose="020B0604020202020204" pitchFamily="34" charset="0"/>
                </a:rPr>
                <a:t>Evaluation</a:t>
              </a:r>
            </a:p>
          </p:txBody>
        </p:sp>
      </p:grpSp>
    </p:spTree>
    <p:extLst>
      <p:ext uri="{BB962C8B-B14F-4D97-AF65-F5344CB8AC3E}">
        <p14:creationId xmlns:p14="http://schemas.microsoft.com/office/powerpoint/2010/main" val="197152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Exkurs: Modellauswahl … Evaluation </a:t>
            </a:r>
          </a:p>
        </p:txBody>
      </p:sp>
      <p:sp>
        <p:nvSpPr>
          <p:cNvPr id="6" name="Rechteck 5">
            <a:extLst>
              <a:ext uri="{FF2B5EF4-FFF2-40B4-BE49-F238E27FC236}">
                <a16:creationId xmlns:a16="http://schemas.microsoft.com/office/drawing/2014/main" id="{6469224F-9B50-4E0B-B6A0-CA09A76C916A}"/>
              </a:ext>
            </a:extLst>
          </p:cNvPr>
          <p:cNvSpPr/>
          <p:nvPr/>
        </p:nvSpPr>
        <p:spPr>
          <a:xfrm>
            <a:off x="478369" y="1048658"/>
            <a:ext cx="10614957" cy="1477328"/>
          </a:xfrm>
          <a:prstGeom prst="rect">
            <a:avLst/>
          </a:prstGeom>
        </p:spPr>
        <p:txBody>
          <a:bodyPr wrap="none">
            <a:spAutoFit/>
          </a:bodyPr>
          <a:lstStyle/>
          <a:p>
            <a:r>
              <a:rPr lang="de-DE" b="1" dirty="0">
                <a:latin typeface="Arial" panose="020B0604020202020204" pitchFamily="34" charset="0"/>
                <a:cs typeface="Arial" panose="020B0604020202020204" pitchFamily="34" charset="0"/>
              </a:rPr>
              <a:t>Ziel: Das Modell soll in der Realität auf ungesehenen, neuen Daten optimal funktionieren!</a:t>
            </a:r>
          </a:p>
          <a:p>
            <a:endParaRPr lang="de-DE" b="1" dirty="0">
              <a:latin typeface="Arial" panose="020B0604020202020204" pitchFamily="34" charset="0"/>
              <a:cs typeface="Arial" panose="020B0604020202020204" pitchFamily="34" charset="0"/>
            </a:endParaRPr>
          </a:p>
          <a:p>
            <a:r>
              <a:rPr lang="de-DE" b="1" dirty="0">
                <a:solidFill>
                  <a:srgbClr val="1160AC"/>
                </a:solidFill>
                <a:latin typeface="Arial" panose="020B0604020202020204" pitchFamily="34" charset="0"/>
                <a:cs typeface="Arial" panose="020B0604020202020204" pitchFamily="34" charset="0"/>
              </a:rPr>
              <a:t>Wie finden wir heraus, ob unser Modell gut generalisiert?</a:t>
            </a:r>
          </a:p>
          <a:p>
            <a:endParaRPr lang="de-DE" b="1" dirty="0">
              <a:latin typeface="Arial" panose="020B0604020202020204" pitchFamily="34" charset="0"/>
              <a:cs typeface="Arial" panose="020B0604020202020204" pitchFamily="34" charset="0"/>
            </a:endParaRPr>
          </a:p>
          <a:p>
            <a:pPr marL="285750" indent="-285750">
              <a:buFont typeface="Symbol" panose="05050102010706020507" pitchFamily="18" charset="2"/>
              <a:buChar char="Þ"/>
            </a:pPr>
            <a:r>
              <a:rPr lang="de-DE" b="1" dirty="0">
                <a:latin typeface="Arial" panose="020B0604020202020204" pitchFamily="34" charset="0"/>
                <a:cs typeface="Arial" panose="020B0604020202020204" pitchFamily="34" charset="0"/>
              </a:rPr>
              <a:t>Wir testen es unter „realen“ Bedingungen mit ungesehenen Daten, die nicht trainiert wurden!</a:t>
            </a:r>
          </a:p>
        </p:txBody>
      </p:sp>
      <p:pic>
        <p:nvPicPr>
          <p:cNvPr id="3" name="Grafik 2">
            <a:extLst>
              <a:ext uri="{FF2B5EF4-FFF2-40B4-BE49-F238E27FC236}">
                <a16:creationId xmlns:a16="http://schemas.microsoft.com/office/drawing/2014/main" id="{7A97B7BE-8CA2-4475-9795-8ABAFC4C6BD8}"/>
              </a:ext>
            </a:extLst>
          </p:cNvPr>
          <p:cNvPicPr>
            <a:picLocks noChangeAspect="1"/>
          </p:cNvPicPr>
          <p:nvPr/>
        </p:nvPicPr>
        <p:blipFill>
          <a:blip r:embed="rId3"/>
          <a:stretch>
            <a:fillRect/>
          </a:stretch>
        </p:blipFill>
        <p:spPr>
          <a:xfrm>
            <a:off x="1267503" y="2968772"/>
            <a:ext cx="8677150" cy="2726486"/>
          </a:xfrm>
          <a:prstGeom prst="rect">
            <a:avLst/>
          </a:prstGeom>
        </p:spPr>
      </p:pic>
    </p:spTree>
    <p:extLst>
      <p:ext uri="{BB962C8B-B14F-4D97-AF65-F5344CB8AC3E}">
        <p14:creationId xmlns:p14="http://schemas.microsoft.com/office/powerpoint/2010/main" val="379596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Exkurs: Cross-Validation </a:t>
            </a:r>
          </a:p>
        </p:txBody>
      </p:sp>
      <p:pic>
        <p:nvPicPr>
          <p:cNvPr id="7" name="Grafik 6">
            <a:extLst>
              <a:ext uri="{FF2B5EF4-FFF2-40B4-BE49-F238E27FC236}">
                <a16:creationId xmlns:a16="http://schemas.microsoft.com/office/drawing/2014/main" id="{869A5181-D7BA-4EFC-BDAE-1B37D928E018}"/>
              </a:ext>
            </a:extLst>
          </p:cNvPr>
          <p:cNvPicPr>
            <a:picLocks noChangeAspect="1"/>
          </p:cNvPicPr>
          <p:nvPr/>
        </p:nvPicPr>
        <p:blipFill rotWithShape="1">
          <a:blip r:embed="rId3"/>
          <a:srcRect b="1105"/>
          <a:stretch/>
        </p:blipFill>
        <p:spPr>
          <a:xfrm>
            <a:off x="914400" y="919262"/>
            <a:ext cx="8940021" cy="5315538"/>
          </a:xfrm>
          <a:prstGeom prst="rect">
            <a:avLst/>
          </a:prstGeom>
        </p:spPr>
      </p:pic>
    </p:spTree>
    <p:extLst>
      <p:ext uri="{BB962C8B-B14F-4D97-AF65-F5344CB8AC3E}">
        <p14:creationId xmlns:p14="http://schemas.microsoft.com/office/powerpoint/2010/main" val="19033445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ML Algorithmen … die Klassiker </a:t>
            </a:r>
          </a:p>
        </p:txBody>
      </p:sp>
      <p:graphicFrame>
        <p:nvGraphicFramePr>
          <p:cNvPr id="16" name="Diagramm 15">
            <a:extLst>
              <a:ext uri="{FF2B5EF4-FFF2-40B4-BE49-F238E27FC236}">
                <a16:creationId xmlns:a16="http://schemas.microsoft.com/office/drawing/2014/main" id="{FD09CE27-2702-4D25-8F63-CED7C061C361}"/>
              </a:ext>
            </a:extLst>
          </p:cNvPr>
          <p:cNvGraphicFramePr/>
          <p:nvPr/>
        </p:nvGraphicFramePr>
        <p:xfrm>
          <a:off x="1112632" y="1058976"/>
          <a:ext cx="9744075" cy="25041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Grafik 11">
            <a:extLst>
              <a:ext uri="{FF2B5EF4-FFF2-40B4-BE49-F238E27FC236}">
                <a16:creationId xmlns:a16="http://schemas.microsoft.com/office/drawing/2014/main" id="{9D14D185-5DFB-4A04-81F5-FCCF4EAA2AEE}"/>
              </a:ext>
            </a:extLst>
          </p:cNvPr>
          <p:cNvPicPr>
            <a:picLocks noChangeAspect="1"/>
          </p:cNvPicPr>
          <p:nvPr/>
        </p:nvPicPr>
        <p:blipFill rotWithShape="1">
          <a:blip r:embed="rId8"/>
          <a:srcRect l="47741" t="9275" r="27309" b="77530"/>
          <a:stretch/>
        </p:blipFill>
        <p:spPr>
          <a:xfrm>
            <a:off x="3884401" y="1306796"/>
            <a:ext cx="1735485" cy="1258558"/>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pic>
        <p:nvPicPr>
          <p:cNvPr id="13" name="Grafik 12">
            <a:extLst>
              <a:ext uri="{FF2B5EF4-FFF2-40B4-BE49-F238E27FC236}">
                <a16:creationId xmlns:a16="http://schemas.microsoft.com/office/drawing/2014/main" id="{0D2AF1AE-2A49-422F-9F74-4E3797336E07}"/>
              </a:ext>
            </a:extLst>
          </p:cNvPr>
          <p:cNvPicPr>
            <a:picLocks noChangeAspect="1"/>
          </p:cNvPicPr>
          <p:nvPr/>
        </p:nvPicPr>
        <p:blipFill rotWithShape="1">
          <a:blip r:embed="rId8"/>
          <a:srcRect l="71713" t="30694" r="3337" b="56111"/>
          <a:stretch/>
        </p:blipFill>
        <p:spPr>
          <a:xfrm>
            <a:off x="8812000" y="1306796"/>
            <a:ext cx="1735485" cy="1258558"/>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pic>
        <p:nvPicPr>
          <p:cNvPr id="9" name="Grafik 8">
            <a:extLst>
              <a:ext uri="{FF2B5EF4-FFF2-40B4-BE49-F238E27FC236}">
                <a16:creationId xmlns:a16="http://schemas.microsoft.com/office/drawing/2014/main" id="{730A80E0-2366-4F6B-8BEE-E496916D9DEA}"/>
              </a:ext>
            </a:extLst>
          </p:cNvPr>
          <p:cNvPicPr>
            <a:picLocks noChangeAspect="1"/>
          </p:cNvPicPr>
          <p:nvPr/>
        </p:nvPicPr>
        <p:blipFill>
          <a:blip r:embed="rId9"/>
          <a:stretch>
            <a:fillRect/>
          </a:stretch>
        </p:blipFill>
        <p:spPr>
          <a:xfrm>
            <a:off x="6278486" y="1306796"/>
            <a:ext cx="1874914" cy="1258558"/>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pic>
        <p:nvPicPr>
          <p:cNvPr id="11" name="Grafik 10">
            <a:extLst>
              <a:ext uri="{FF2B5EF4-FFF2-40B4-BE49-F238E27FC236}">
                <a16:creationId xmlns:a16="http://schemas.microsoft.com/office/drawing/2014/main" id="{7551F818-B063-4BDE-8E14-84A510DDEACE}"/>
              </a:ext>
            </a:extLst>
          </p:cNvPr>
          <p:cNvPicPr>
            <a:picLocks noChangeAspect="1"/>
          </p:cNvPicPr>
          <p:nvPr/>
        </p:nvPicPr>
        <p:blipFill>
          <a:blip r:embed="rId10"/>
          <a:stretch>
            <a:fillRect/>
          </a:stretch>
        </p:blipFill>
        <p:spPr>
          <a:xfrm>
            <a:off x="1517334" y="1306796"/>
            <a:ext cx="1708466" cy="1258558"/>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graphicFrame>
        <p:nvGraphicFramePr>
          <p:cNvPr id="19" name="Diagramm 18">
            <a:extLst>
              <a:ext uri="{FF2B5EF4-FFF2-40B4-BE49-F238E27FC236}">
                <a16:creationId xmlns:a16="http://schemas.microsoft.com/office/drawing/2014/main" id="{30F3BEEF-355F-4413-BF00-4DA68200ED05}"/>
              </a:ext>
            </a:extLst>
          </p:cNvPr>
          <p:cNvGraphicFramePr/>
          <p:nvPr/>
        </p:nvGraphicFramePr>
        <p:xfrm>
          <a:off x="1112632" y="3662476"/>
          <a:ext cx="9744075" cy="2504167"/>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8" name="Grafik 7">
            <a:extLst>
              <a:ext uri="{FF2B5EF4-FFF2-40B4-BE49-F238E27FC236}">
                <a16:creationId xmlns:a16="http://schemas.microsoft.com/office/drawing/2014/main" id="{9D98F33E-8CFD-4675-BCC9-B2BC2D3153F7}"/>
              </a:ext>
            </a:extLst>
          </p:cNvPr>
          <p:cNvPicPr>
            <a:picLocks noChangeAspect="1"/>
          </p:cNvPicPr>
          <p:nvPr/>
        </p:nvPicPr>
        <p:blipFill rotWithShape="1">
          <a:blip r:embed="rId8"/>
          <a:srcRect l="24098" t="30981" r="50952" b="55824"/>
          <a:stretch/>
        </p:blipFill>
        <p:spPr>
          <a:xfrm>
            <a:off x="3884400" y="3934134"/>
            <a:ext cx="1729433" cy="1291077"/>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pic>
        <p:nvPicPr>
          <p:cNvPr id="15" name="Grafik 14">
            <a:extLst>
              <a:ext uri="{FF2B5EF4-FFF2-40B4-BE49-F238E27FC236}">
                <a16:creationId xmlns:a16="http://schemas.microsoft.com/office/drawing/2014/main" id="{624158C4-BEFD-4A71-94AA-D88341F787CA}"/>
              </a:ext>
            </a:extLst>
          </p:cNvPr>
          <p:cNvPicPr>
            <a:picLocks noChangeAspect="1"/>
          </p:cNvPicPr>
          <p:nvPr/>
        </p:nvPicPr>
        <p:blipFill rotWithShape="1">
          <a:blip r:embed="rId8"/>
          <a:srcRect l="69741" t="9275" r="5309" b="77530"/>
          <a:stretch/>
        </p:blipFill>
        <p:spPr>
          <a:xfrm>
            <a:off x="6278486" y="3934134"/>
            <a:ext cx="1780327" cy="1291077"/>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pic>
        <p:nvPicPr>
          <p:cNvPr id="17" name="Grafik 16">
            <a:extLst>
              <a:ext uri="{FF2B5EF4-FFF2-40B4-BE49-F238E27FC236}">
                <a16:creationId xmlns:a16="http://schemas.microsoft.com/office/drawing/2014/main" id="{2A38A3CA-1579-48D3-A2EA-1E605386F2CB}"/>
              </a:ext>
            </a:extLst>
          </p:cNvPr>
          <p:cNvPicPr>
            <a:picLocks noChangeAspect="1"/>
          </p:cNvPicPr>
          <p:nvPr/>
        </p:nvPicPr>
        <p:blipFill>
          <a:blip r:embed="rId16"/>
          <a:stretch>
            <a:fillRect/>
          </a:stretch>
        </p:blipFill>
        <p:spPr>
          <a:xfrm>
            <a:off x="1517334" y="3934134"/>
            <a:ext cx="1708466" cy="1291077"/>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pic>
        <p:nvPicPr>
          <p:cNvPr id="18" name="Grafik 17">
            <a:extLst>
              <a:ext uri="{FF2B5EF4-FFF2-40B4-BE49-F238E27FC236}">
                <a16:creationId xmlns:a16="http://schemas.microsoft.com/office/drawing/2014/main" id="{CE86CB97-68FA-4E36-A654-A794C34A60A7}"/>
              </a:ext>
            </a:extLst>
          </p:cNvPr>
          <p:cNvPicPr>
            <a:picLocks noChangeAspect="1"/>
          </p:cNvPicPr>
          <p:nvPr/>
        </p:nvPicPr>
        <p:blipFill>
          <a:blip r:embed="rId17"/>
          <a:stretch>
            <a:fillRect/>
          </a:stretch>
        </p:blipFill>
        <p:spPr>
          <a:xfrm>
            <a:off x="8723466" y="3934134"/>
            <a:ext cx="1635688" cy="1291077"/>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grpSp>
        <p:nvGrpSpPr>
          <p:cNvPr id="14" name="Gruppieren 13">
            <a:extLst>
              <a:ext uri="{FF2B5EF4-FFF2-40B4-BE49-F238E27FC236}">
                <a16:creationId xmlns:a16="http://schemas.microsoft.com/office/drawing/2014/main" id="{CC4CBF66-1B67-41A3-93AC-4A756D56F776}"/>
              </a:ext>
            </a:extLst>
          </p:cNvPr>
          <p:cNvGrpSpPr/>
          <p:nvPr/>
        </p:nvGrpSpPr>
        <p:grpSpPr>
          <a:xfrm rot="10800000">
            <a:off x="9949129" y="0"/>
            <a:ext cx="2242871" cy="1938993"/>
            <a:chOff x="-65428" y="4270933"/>
            <a:chExt cx="2242871" cy="1938993"/>
          </a:xfrm>
          <a:solidFill>
            <a:srgbClr val="FE6700"/>
          </a:solidFill>
        </p:grpSpPr>
        <p:sp>
          <p:nvSpPr>
            <p:cNvPr id="20" name="Diagonaler Streifen 19">
              <a:extLst>
                <a:ext uri="{FF2B5EF4-FFF2-40B4-BE49-F238E27FC236}">
                  <a16:creationId xmlns:a16="http://schemas.microsoft.com/office/drawing/2014/main" id="{AA521881-5E48-4E0D-90BC-DF16528680BF}"/>
                </a:ext>
              </a:extLst>
            </p:cNvPr>
            <p:cNvSpPr/>
            <p:nvPr/>
          </p:nvSpPr>
          <p:spPr>
            <a:xfrm rot="16200000">
              <a:off x="86511" y="4118994"/>
              <a:ext cx="1938993" cy="2242871"/>
            </a:xfrm>
            <a:prstGeom prst="diagStripe">
              <a:avLst>
                <a:gd name="adj" fmla="val 478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21" name="Rechteck 20">
              <a:extLst>
                <a:ext uri="{FF2B5EF4-FFF2-40B4-BE49-F238E27FC236}">
                  <a16:creationId xmlns:a16="http://schemas.microsoft.com/office/drawing/2014/main" id="{041FBC92-106A-4E05-AE7B-A1AD8A0BD22F}"/>
                </a:ext>
              </a:extLst>
            </p:cNvPr>
            <p:cNvSpPr/>
            <p:nvPr/>
          </p:nvSpPr>
          <p:spPr>
            <a:xfrm rot="13287565">
              <a:off x="32704" y="5365260"/>
              <a:ext cx="1723549" cy="369332"/>
            </a:xfrm>
            <a:prstGeom prst="rect">
              <a:avLst/>
            </a:prstGeom>
            <a:grpFill/>
          </p:spPr>
          <p:txBody>
            <a:bodyPr wrap="none">
              <a:spAutoFit/>
            </a:bodyPr>
            <a:lstStyle/>
            <a:p>
              <a:r>
                <a:rPr lang="de-DE" b="1" dirty="0">
                  <a:solidFill>
                    <a:schemeClr val="bg1"/>
                  </a:solidFill>
                  <a:latin typeface="Arial Black" panose="020B0A04020102020204" pitchFamily="34" charset="0"/>
                  <a:cs typeface="Arial" panose="020B0604020202020204" pitchFamily="34" charset="0"/>
                </a:rPr>
                <a:t>Algorithmen</a:t>
              </a:r>
            </a:p>
          </p:txBody>
        </p:sp>
      </p:grpSp>
    </p:spTree>
    <p:extLst>
      <p:ext uri="{BB962C8B-B14F-4D97-AF65-F5344CB8AC3E}">
        <p14:creationId xmlns:p14="http://schemas.microsoft.com/office/powerpoint/2010/main" val="3868583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Ablauf Tag 1</a:t>
            </a:r>
          </a:p>
        </p:txBody>
      </p:sp>
      <p:sp>
        <p:nvSpPr>
          <p:cNvPr id="5" name="Rechteck 4">
            <a:extLst>
              <a:ext uri="{FF2B5EF4-FFF2-40B4-BE49-F238E27FC236}">
                <a16:creationId xmlns:a16="http://schemas.microsoft.com/office/drawing/2014/main" id="{A7B3BBB1-B704-43B0-8CD5-BB80F2F529B9}"/>
              </a:ext>
            </a:extLst>
          </p:cNvPr>
          <p:cNvSpPr/>
          <p:nvPr/>
        </p:nvSpPr>
        <p:spPr>
          <a:xfrm>
            <a:off x="7009770" y="4653888"/>
            <a:ext cx="1245854" cy="261610"/>
          </a:xfrm>
          <a:prstGeom prst="rect">
            <a:avLst/>
          </a:prstGeom>
        </p:spPr>
        <p:txBody>
          <a:bodyPr wrap="none">
            <a:spAutoFit/>
          </a:bodyPr>
          <a:lstStyle/>
          <a:p>
            <a:r>
              <a:rPr lang="de-DE" sz="1100" dirty="0">
                <a:solidFill>
                  <a:schemeClr val="bg1"/>
                </a:solidFill>
              </a:rPr>
              <a:t>© Christoph Molnar</a:t>
            </a:r>
          </a:p>
        </p:txBody>
      </p:sp>
      <p:sp>
        <p:nvSpPr>
          <p:cNvPr id="6" name="Inhaltsplatzhalter 2">
            <a:extLst>
              <a:ext uri="{FF2B5EF4-FFF2-40B4-BE49-F238E27FC236}">
                <a16:creationId xmlns:a16="http://schemas.microsoft.com/office/drawing/2014/main" id="{FEB1408A-0347-4807-8B37-E33D70347EFF}"/>
              </a:ext>
            </a:extLst>
          </p:cNvPr>
          <p:cNvSpPr txBox="1">
            <a:spLocks/>
          </p:cNvSpPr>
          <p:nvPr/>
        </p:nvSpPr>
        <p:spPr>
          <a:xfrm>
            <a:off x="717546" y="1048658"/>
            <a:ext cx="9798054" cy="4924429"/>
          </a:xfrm>
          <a:prstGeom prst="rect">
            <a:avLst/>
          </a:prstGeom>
        </p:spPr>
        <p:txBody>
          <a:bodyPr vert="horz" lIns="0" tIns="0" rIns="0" bIns="0" rtlCol="0">
            <a:noAutofit/>
          </a:bodyPr>
          <a:lstStyle>
            <a:lvl1pPr marL="190800" lvl="0" indent="-190800">
              <a:lnSpc>
                <a:spcPct val="93000"/>
              </a:lnSpc>
              <a:spcBef>
                <a:spcPts val="0"/>
              </a:spcBef>
              <a:spcAft>
                <a:spcPts val="600"/>
              </a:spcAft>
              <a:buClr>
                <a:srgbClr val="7F7F7F"/>
              </a:buClr>
              <a:buFont typeface="Wingdings" panose="05000000000000000000" pitchFamily="2" charset="2"/>
              <a:buChar char="§"/>
              <a:defRPr baseline="0">
                <a:solidFill>
                  <a:srgbClr val="000000"/>
                </a:solidFill>
                <a:latin typeface="Arial" panose="020B0604020202020204" pitchFamily="34" charset="0"/>
                <a:cs typeface="Arial" panose="020B0604020202020204" pitchFamily="34" charset="0"/>
              </a:defRPr>
            </a:lvl1pPr>
            <a:lvl2pPr marL="381600" indent="-190800">
              <a:lnSpc>
                <a:spcPct val="93000"/>
              </a:lnSpc>
              <a:spcBef>
                <a:spcPts val="20"/>
              </a:spcBef>
              <a:spcAft>
                <a:spcPts val="600"/>
              </a:spcAft>
              <a:buClr>
                <a:srgbClr val="7F7F7F"/>
              </a:buClr>
              <a:buFont typeface="BMW Group Condensed" panose="020B0606020202020204" pitchFamily="34" charset="0"/>
              <a:buChar char="-"/>
              <a:defRPr lang="de-DE">
                <a:solidFill>
                  <a:srgbClr val="000000"/>
                </a:solidFill>
                <a:latin typeface="Arial" panose="020B0604020202020204" pitchFamily="34" charset="0"/>
                <a:cs typeface="Arial" panose="020B0604020202020204" pitchFamily="34" charset="0"/>
              </a:defRPr>
            </a:lvl2pPr>
            <a:lvl3pPr marL="572400" indent="-190800">
              <a:lnSpc>
                <a:spcPct val="93000"/>
              </a:lnSpc>
              <a:spcBef>
                <a:spcPts val="20"/>
              </a:spcBef>
              <a:spcAft>
                <a:spcPts val="600"/>
              </a:spcAft>
              <a:buClr>
                <a:srgbClr val="7F7F7F"/>
              </a:buClr>
              <a:buFont typeface="BMW Group Condensed" panose="020B0606020202020204" pitchFamily="34" charset="0"/>
              <a:buChar char="-"/>
              <a:defRPr lang="de-DE">
                <a:solidFill>
                  <a:srgbClr val="000000"/>
                </a:solidFill>
                <a:latin typeface="Arial" panose="020B0604020202020204" pitchFamily="34" charset="0"/>
                <a:cs typeface="Arial" panose="020B0604020202020204" pitchFamily="34" charset="0"/>
              </a:defRPr>
            </a:lvl3pPr>
            <a:lvl4pPr marL="763200" indent="-190800">
              <a:lnSpc>
                <a:spcPct val="93000"/>
              </a:lnSpc>
              <a:spcBef>
                <a:spcPts val="20"/>
              </a:spcBef>
              <a:spcAft>
                <a:spcPts val="600"/>
              </a:spcAft>
              <a:buClr>
                <a:srgbClr val="7F7F7F"/>
              </a:buClr>
              <a:buFont typeface="BMW Group Condensed" panose="020B0606020202020204" pitchFamily="34" charset="0"/>
              <a:buChar char="-"/>
              <a:defRPr lang="de-DE">
                <a:solidFill>
                  <a:srgbClr val="000000"/>
                </a:solidFill>
                <a:latin typeface="Arial" panose="020B0604020202020204" pitchFamily="34" charset="0"/>
                <a:cs typeface="Arial" panose="020B0604020202020204" pitchFamily="34" charset="0"/>
              </a:defRPr>
            </a:lvl4pPr>
            <a:lvl5pPr marL="954000" indent="-190800">
              <a:lnSpc>
                <a:spcPct val="93000"/>
              </a:lnSpc>
              <a:spcBef>
                <a:spcPts val="20"/>
              </a:spcBef>
              <a:spcAft>
                <a:spcPts val="600"/>
              </a:spcAft>
              <a:buClr>
                <a:srgbClr val="7F7F7F"/>
              </a:buClr>
              <a:buFont typeface="BMW Group Condensed" panose="020B0606020202020204" pitchFamily="34" charset="0"/>
              <a:buChar char="-"/>
              <a:defRPr lang="de-DE">
                <a:solidFill>
                  <a:srgbClr val="000000"/>
                </a:solidFill>
                <a:latin typeface="Arial" panose="020B0604020202020204" pitchFamily="34" charset="0"/>
                <a:cs typeface="Arial" panose="020B06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sz="2000" dirty="0"/>
              <a:t>Intro</a:t>
            </a:r>
          </a:p>
          <a:p>
            <a:r>
              <a:rPr lang="de-DE" sz="2000" dirty="0"/>
              <a:t>Einführung &amp; Grundlagen</a:t>
            </a:r>
          </a:p>
          <a:p>
            <a:r>
              <a:rPr lang="de-DE" sz="2000" dirty="0"/>
              <a:t>„Hands-On 1“: Daten </a:t>
            </a:r>
            <a:r>
              <a:rPr lang="de-DE" sz="2000" dirty="0" err="1"/>
              <a:t>Preprocessing</a:t>
            </a:r>
            <a:endParaRPr lang="de-DE" sz="2000" dirty="0"/>
          </a:p>
          <a:p>
            <a:r>
              <a:rPr lang="de-DE" sz="2000" dirty="0" err="1"/>
              <a:t>Unsupervised</a:t>
            </a:r>
            <a:r>
              <a:rPr lang="de-DE" sz="2000" dirty="0"/>
              <a:t> Learning,  Clustering mit k-</a:t>
            </a:r>
            <a:r>
              <a:rPr lang="de-DE" sz="2000" dirty="0" err="1"/>
              <a:t>Means</a:t>
            </a:r>
            <a:endParaRPr lang="de-DE" sz="2000" dirty="0"/>
          </a:p>
          <a:p>
            <a:r>
              <a:rPr lang="de-DE" sz="2000" dirty="0" err="1"/>
              <a:t>Supervised</a:t>
            </a:r>
            <a:r>
              <a:rPr lang="de-DE" sz="2000" dirty="0"/>
              <a:t> Learning: Linear Regression</a:t>
            </a:r>
          </a:p>
          <a:p>
            <a:r>
              <a:rPr lang="de-DE" sz="2000" dirty="0"/>
              <a:t>„Hands-On 2“: </a:t>
            </a:r>
            <a:r>
              <a:rPr lang="de-DE" sz="2000" dirty="0" err="1"/>
              <a:t>Usecase</a:t>
            </a:r>
            <a:r>
              <a:rPr lang="de-DE" sz="2000" dirty="0"/>
              <a:t> „BMW Pricing Challenge - Restwertschätzung“</a:t>
            </a:r>
            <a:br>
              <a:rPr lang="de-DE" sz="2000" dirty="0"/>
            </a:br>
            <a:endParaRPr lang="de-DE" sz="2000" dirty="0"/>
          </a:p>
          <a:p>
            <a:r>
              <a:rPr lang="de-DE" sz="2000" dirty="0"/>
              <a:t>12.00 - 13.00 Uhr Mittagspause</a:t>
            </a:r>
            <a:br>
              <a:rPr lang="de-DE" sz="2000" dirty="0"/>
            </a:br>
            <a:endParaRPr lang="de-DE" sz="2000" dirty="0"/>
          </a:p>
          <a:p>
            <a:r>
              <a:rPr lang="de-DE" sz="2000" dirty="0" err="1"/>
              <a:t>Supervised</a:t>
            </a:r>
            <a:r>
              <a:rPr lang="de-DE" sz="2000" dirty="0"/>
              <a:t> Learning: Classification</a:t>
            </a:r>
          </a:p>
          <a:p>
            <a:r>
              <a:rPr lang="de-DE" sz="2000" dirty="0"/>
              <a:t>„Hands-On 3“: </a:t>
            </a:r>
            <a:r>
              <a:rPr lang="de-DE" sz="2000" dirty="0" err="1"/>
              <a:t>Usecase</a:t>
            </a:r>
            <a:r>
              <a:rPr lang="de-DE" sz="2000" dirty="0"/>
              <a:t> „</a:t>
            </a:r>
            <a:r>
              <a:rPr lang="de-DE" sz="2000" dirty="0" err="1"/>
              <a:t>Credit</a:t>
            </a:r>
            <a:r>
              <a:rPr lang="de-DE" sz="2000" dirty="0"/>
              <a:t> Default“</a:t>
            </a:r>
          </a:p>
          <a:p>
            <a:r>
              <a:rPr lang="de-DE" sz="2000" dirty="0"/>
              <a:t>NLP, Sentiment Analysis &amp; Topic Modeling … mit Hands-On bei genug Zeit ;-)</a:t>
            </a:r>
          </a:p>
          <a:p>
            <a:r>
              <a:rPr lang="de-DE" sz="2000" dirty="0"/>
              <a:t>Wrap/Up</a:t>
            </a:r>
          </a:p>
          <a:p>
            <a:r>
              <a:rPr lang="de-DE" sz="2000" dirty="0"/>
              <a:t>Ende ca. 17.30 Uhr</a:t>
            </a:r>
          </a:p>
        </p:txBody>
      </p:sp>
      <p:pic>
        <p:nvPicPr>
          <p:cNvPr id="8" name="Grafik 7">
            <a:extLst>
              <a:ext uri="{FF2B5EF4-FFF2-40B4-BE49-F238E27FC236}">
                <a16:creationId xmlns:a16="http://schemas.microsoft.com/office/drawing/2014/main" id="{6A158E8F-3AFE-4EE2-A3F9-1C097992E41D}"/>
              </a:ext>
            </a:extLst>
          </p:cNvPr>
          <p:cNvPicPr>
            <a:picLocks noChangeAspect="1"/>
          </p:cNvPicPr>
          <p:nvPr/>
        </p:nvPicPr>
        <p:blipFill>
          <a:blip r:embed="rId3"/>
          <a:stretch>
            <a:fillRect/>
          </a:stretch>
        </p:blipFill>
        <p:spPr>
          <a:xfrm>
            <a:off x="9334500" y="1048658"/>
            <a:ext cx="1905000" cy="1905000"/>
          </a:xfrm>
          <a:prstGeom prst="rect">
            <a:avLst/>
          </a:prstGeom>
        </p:spPr>
      </p:pic>
    </p:spTree>
    <p:extLst>
      <p:ext uri="{BB962C8B-B14F-4D97-AF65-F5344CB8AC3E}">
        <p14:creationId xmlns:p14="http://schemas.microsoft.com/office/powerpoint/2010/main" val="31408603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Supervised</a:t>
            </a:r>
            <a:r>
              <a:rPr lang="de-DE" dirty="0"/>
              <a:t> Learning: Classification</a:t>
            </a:r>
          </a:p>
        </p:txBody>
      </p:sp>
      <p:sp>
        <p:nvSpPr>
          <p:cNvPr id="15" name="Rechteck 14">
            <a:extLst>
              <a:ext uri="{FF2B5EF4-FFF2-40B4-BE49-F238E27FC236}">
                <a16:creationId xmlns:a16="http://schemas.microsoft.com/office/drawing/2014/main" id="{33331E3B-22E6-4C0F-9891-211C987610DA}"/>
              </a:ext>
            </a:extLst>
          </p:cNvPr>
          <p:cNvSpPr/>
          <p:nvPr/>
        </p:nvSpPr>
        <p:spPr>
          <a:xfrm>
            <a:off x="394057" y="937380"/>
            <a:ext cx="10811656" cy="923330"/>
          </a:xfrm>
          <a:prstGeom prst="rect">
            <a:avLst/>
          </a:prstGeom>
          <a:noFill/>
        </p:spPr>
        <p:txBody>
          <a:bodyPr wrap="square">
            <a:spAutoFit/>
          </a:bodyPr>
          <a:lstStyle/>
          <a:p>
            <a:r>
              <a:rPr lang="de-DE" b="1" dirty="0">
                <a:solidFill>
                  <a:srgbClr val="1160AC"/>
                </a:solidFill>
                <a:latin typeface="Arial" panose="020B0604020202020204" pitchFamily="34" charset="0"/>
                <a:cs typeface="Arial" panose="020B0604020202020204" pitchFamily="34" charset="0"/>
              </a:rPr>
              <a:t>Ergebnis: Klassifizierung einzelner Datensätze in </a:t>
            </a:r>
            <a:r>
              <a:rPr lang="de-DE" b="1" dirty="0" err="1">
                <a:solidFill>
                  <a:srgbClr val="1160AC"/>
                </a:solidFill>
                <a:latin typeface="Arial" panose="020B0604020202020204" pitchFamily="34" charset="0"/>
                <a:cs typeface="Arial" panose="020B0604020202020204" pitchFamily="34" charset="0"/>
              </a:rPr>
              <a:t>vorgebene</a:t>
            </a:r>
            <a:r>
              <a:rPr lang="de-DE" b="1" dirty="0">
                <a:solidFill>
                  <a:srgbClr val="1160AC"/>
                </a:solidFill>
                <a:latin typeface="Arial" panose="020B0604020202020204" pitchFamily="34" charset="0"/>
                <a:cs typeface="Arial" panose="020B0604020202020204" pitchFamily="34" charset="0"/>
              </a:rPr>
              <a:t> Klassen (Kategorien)</a:t>
            </a:r>
          </a:p>
          <a:p>
            <a:endParaRPr lang="de-DE" b="1" dirty="0">
              <a:solidFill>
                <a:srgbClr val="1160AC"/>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endParaRPr lang="de-DE" b="1" dirty="0">
              <a:solidFill>
                <a:srgbClr val="1160AC"/>
              </a:solidFill>
              <a:latin typeface="Arial" panose="020B0604020202020204" pitchFamily="34" charset="0"/>
              <a:cs typeface="Arial" panose="020B0604020202020204" pitchFamily="34" charset="0"/>
            </a:endParaRPr>
          </a:p>
        </p:txBody>
      </p:sp>
      <p:sp>
        <p:nvSpPr>
          <p:cNvPr id="3" name="Rechteck 2">
            <a:extLst>
              <a:ext uri="{FF2B5EF4-FFF2-40B4-BE49-F238E27FC236}">
                <a16:creationId xmlns:a16="http://schemas.microsoft.com/office/drawing/2014/main" id="{6F3D0AD3-CA5C-42B8-A8B0-052655F9F31A}"/>
              </a:ext>
            </a:extLst>
          </p:cNvPr>
          <p:cNvSpPr/>
          <p:nvPr/>
        </p:nvSpPr>
        <p:spPr>
          <a:xfrm>
            <a:off x="7228936" y="1557862"/>
            <a:ext cx="4037162" cy="36976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4" name="Rechteck 3">
            <a:extLst>
              <a:ext uri="{FF2B5EF4-FFF2-40B4-BE49-F238E27FC236}">
                <a16:creationId xmlns:a16="http://schemas.microsoft.com/office/drawing/2014/main" id="{6560174E-104E-451A-9990-4AA79A13160B}"/>
              </a:ext>
            </a:extLst>
          </p:cNvPr>
          <p:cNvSpPr/>
          <p:nvPr/>
        </p:nvSpPr>
        <p:spPr>
          <a:xfrm rot="16200000">
            <a:off x="-683596" y="2865518"/>
            <a:ext cx="1932388" cy="369332"/>
          </a:xfrm>
          <a:prstGeom prst="rect">
            <a:avLst/>
          </a:prstGeom>
          <a:solidFill>
            <a:schemeClr val="bg1"/>
          </a:solidFill>
        </p:spPr>
        <p:txBody>
          <a:bodyPr wrap="square">
            <a:spAutoFit/>
          </a:bodyPr>
          <a:lstStyle/>
          <a:p>
            <a:r>
              <a:rPr lang="de-DE" b="1" dirty="0">
                <a:latin typeface="Arial" panose="020B0604020202020204" pitchFamily="34" charset="0"/>
                <a:cs typeface="Arial" panose="020B0604020202020204" pitchFamily="34" charset="0"/>
              </a:rPr>
              <a:t>Trainingsdaten</a:t>
            </a:r>
            <a:endParaRPr lang="de-DE" dirty="0">
              <a:latin typeface="Arial" panose="020B0604020202020204" pitchFamily="34" charset="0"/>
              <a:cs typeface="Arial" panose="020B0604020202020204" pitchFamily="34" charset="0"/>
            </a:endParaRPr>
          </a:p>
        </p:txBody>
      </p:sp>
      <p:pic>
        <p:nvPicPr>
          <p:cNvPr id="5" name="Grafik 4">
            <a:extLst>
              <a:ext uri="{FF2B5EF4-FFF2-40B4-BE49-F238E27FC236}">
                <a16:creationId xmlns:a16="http://schemas.microsoft.com/office/drawing/2014/main" id="{38167711-446C-4D09-9589-11694508DD38}"/>
              </a:ext>
            </a:extLst>
          </p:cNvPr>
          <p:cNvPicPr>
            <a:picLocks noChangeAspect="1"/>
          </p:cNvPicPr>
          <p:nvPr/>
        </p:nvPicPr>
        <p:blipFill>
          <a:blip r:embed="rId3"/>
          <a:stretch>
            <a:fillRect/>
          </a:stretch>
        </p:blipFill>
        <p:spPr>
          <a:xfrm>
            <a:off x="540471" y="1407758"/>
            <a:ext cx="5715000" cy="3407762"/>
          </a:xfrm>
          <a:prstGeom prst="rect">
            <a:avLst/>
          </a:prstGeom>
        </p:spPr>
      </p:pic>
      <p:pic>
        <p:nvPicPr>
          <p:cNvPr id="6" name="Grafik 5">
            <a:extLst>
              <a:ext uri="{FF2B5EF4-FFF2-40B4-BE49-F238E27FC236}">
                <a16:creationId xmlns:a16="http://schemas.microsoft.com/office/drawing/2014/main" id="{E64A7F1F-81CD-4565-8729-B6D4ECA6245E}"/>
              </a:ext>
            </a:extLst>
          </p:cNvPr>
          <p:cNvPicPr>
            <a:picLocks noChangeAspect="1"/>
          </p:cNvPicPr>
          <p:nvPr/>
        </p:nvPicPr>
        <p:blipFill>
          <a:blip r:embed="rId4"/>
          <a:stretch>
            <a:fillRect/>
          </a:stretch>
        </p:blipFill>
        <p:spPr>
          <a:xfrm>
            <a:off x="7310827" y="1602476"/>
            <a:ext cx="3894886" cy="3605662"/>
          </a:xfrm>
          <a:prstGeom prst="rect">
            <a:avLst/>
          </a:prstGeom>
        </p:spPr>
      </p:pic>
      <p:sp>
        <p:nvSpPr>
          <p:cNvPr id="11" name="Pfeil: gestreift nach rechts 10">
            <a:extLst>
              <a:ext uri="{FF2B5EF4-FFF2-40B4-BE49-F238E27FC236}">
                <a16:creationId xmlns:a16="http://schemas.microsoft.com/office/drawing/2014/main" id="{97A93CA9-585E-4461-AD0A-1A1977950440}"/>
              </a:ext>
            </a:extLst>
          </p:cNvPr>
          <p:cNvSpPr/>
          <p:nvPr/>
        </p:nvSpPr>
        <p:spPr>
          <a:xfrm>
            <a:off x="6203947" y="2492166"/>
            <a:ext cx="731691" cy="1337095"/>
          </a:xfrm>
          <a:prstGeom prst="striped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12" name="Diagonaler Streifen 11">
            <a:extLst>
              <a:ext uri="{FF2B5EF4-FFF2-40B4-BE49-F238E27FC236}">
                <a16:creationId xmlns:a16="http://schemas.microsoft.com/office/drawing/2014/main" id="{A619D643-DF27-4199-9617-4A0F4E9ED16B}"/>
              </a:ext>
            </a:extLst>
          </p:cNvPr>
          <p:cNvSpPr/>
          <p:nvPr/>
        </p:nvSpPr>
        <p:spPr>
          <a:xfrm>
            <a:off x="7310827" y="1602476"/>
            <a:ext cx="1166370" cy="1337095"/>
          </a:xfrm>
          <a:prstGeom prst="diagStripe">
            <a:avLst>
              <a:gd name="adj" fmla="val 3322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13" name="Rechteck 12">
            <a:extLst>
              <a:ext uri="{FF2B5EF4-FFF2-40B4-BE49-F238E27FC236}">
                <a16:creationId xmlns:a16="http://schemas.microsoft.com/office/drawing/2014/main" id="{2E2A7CC6-9198-4478-BB57-F41D178E6E01}"/>
              </a:ext>
            </a:extLst>
          </p:cNvPr>
          <p:cNvSpPr/>
          <p:nvPr/>
        </p:nvSpPr>
        <p:spPr>
          <a:xfrm rot="18684463">
            <a:off x="7042703" y="1930102"/>
            <a:ext cx="1330942" cy="307777"/>
          </a:xfrm>
          <a:prstGeom prst="rect">
            <a:avLst/>
          </a:prstGeom>
        </p:spPr>
        <p:txBody>
          <a:bodyPr wrap="none">
            <a:spAutoFit/>
          </a:bodyPr>
          <a:lstStyle/>
          <a:p>
            <a:r>
              <a:rPr lang="de-DE" sz="1400" b="1" dirty="0">
                <a:solidFill>
                  <a:srgbClr val="1160AC"/>
                </a:solidFill>
                <a:latin typeface="Arial Black" panose="020B0A04020102020204" pitchFamily="34" charset="0"/>
                <a:cs typeface="Arial" panose="020B0604020202020204" pitchFamily="34" charset="0"/>
              </a:rPr>
              <a:t>Neue Daten</a:t>
            </a:r>
          </a:p>
        </p:txBody>
      </p:sp>
      <p:sp>
        <p:nvSpPr>
          <p:cNvPr id="17" name="Inhaltsplatzhalter 2">
            <a:extLst>
              <a:ext uri="{FF2B5EF4-FFF2-40B4-BE49-F238E27FC236}">
                <a16:creationId xmlns:a16="http://schemas.microsoft.com/office/drawing/2014/main" id="{782B2590-6525-4EB3-A5C6-E47AC2DF862C}"/>
              </a:ext>
            </a:extLst>
          </p:cNvPr>
          <p:cNvSpPr>
            <a:spLocks noGrp="1"/>
          </p:cNvSpPr>
          <p:nvPr>
            <p:ph sz="quarter" idx="15"/>
          </p:nvPr>
        </p:nvSpPr>
        <p:spPr>
          <a:xfrm>
            <a:off x="488947" y="4997425"/>
            <a:ext cx="4640550" cy="1269642"/>
          </a:xfrm>
        </p:spPr>
        <p:txBody>
          <a:bodyPr/>
          <a:lstStyle/>
          <a:p>
            <a:pPr marL="0" indent="0">
              <a:lnSpc>
                <a:spcPct val="100000"/>
              </a:lnSpc>
              <a:spcAft>
                <a:spcPts val="0"/>
              </a:spcAft>
              <a:buNone/>
            </a:pPr>
            <a:r>
              <a:rPr lang="de-DE" sz="1600" dirty="0" err="1"/>
              <a:t>z.B</a:t>
            </a:r>
            <a:r>
              <a:rPr lang="de-DE" sz="1600" dirty="0"/>
              <a:t>:</a:t>
            </a:r>
          </a:p>
          <a:p>
            <a:pPr>
              <a:lnSpc>
                <a:spcPct val="100000"/>
              </a:lnSpc>
              <a:spcAft>
                <a:spcPts val="0"/>
              </a:spcAft>
              <a:buFont typeface="Arial" panose="020B0604020202020204" pitchFamily="34" charset="0"/>
              <a:buChar char="•"/>
            </a:pPr>
            <a:r>
              <a:rPr lang="de-DE" sz="1600" dirty="0"/>
              <a:t>Kunde kauft / kauft nicht</a:t>
            </a:r>
          </a:p>
          <a:p>
            <a:pPr>
              <a:lnSpc>
                <a:spcPct val="100000"/>
              </a:lnSpc>
              <a:spcAft>
                <a:spcPts val="0"/>
              </a:spcAft>
              <a:buFont typeface="Arial" panose="020B0604020202020204" pitchFamily="34" charset="0"/>
              <a:buChar char="•"/>
            </a:pPr>
            <a:r>
              <a:rPr lang="de-DE" sz="1600" dirty="0"/>
              <a:t>Handschriften- / Zeichenerkennung</a:t>
            </a:r>
          </a:p>
          <a:p>
            <a:pPr>
              <a:lnSpc>
                <a:spcPct val="100000"/>
              </a:lnSpc>
              <a:spcAft>
                <a:spcPts val="0"/>
              </a:spcAft>
              <a:buFont typeface="Arial" panose="020B0604020202020204" pitchFamily="34" charset="0"/>
              <a:buChar char="•"/>
            </a:pPr>
            <a:r>
              <a:rPr lang="de-DE" sz="1600" dirty="0"/>
              <a:t>ABC Kundenschema</a:t>
            </a:r>
          </a:p>
          <a:p>
            <a:pPr>
              <a:lnSpc>
                <a:spcPct val="100000"/>
              </a:lnSpc>
              <a:spcAft>
                <a:spcPts val="0"/>
              </a:spcAft>
              <a:buFont typeface="Arial" panose="020B0604020202020204" pitchFamily="34" charset="0"/>
              <a:buChar char="•"/>
            </a:pPr>
            <a:r>
              <a:rPr lang="de-DE" sz="1600" dirty="0"/>
              <a:t>Foto zeigt: Hund, Katze, Maus … </a:t>
            </a:r>
            <a:r>
              <a:rPr lang="de-DE" sz="1600" dirty="0" err="1"/>
              <a:t>Tree</a:t>
            </a:r>
            <a:endParaRPr lang="de-DE" sz="1600" dirty="0"/>
          </a:p>
          <a:p>
            <a:pPr>
              <a:lnSpc>
                <a:spcPct val="100000"/>
              </a:lnSpc>
              <a:spcBef>
                <a:spcPts val="800"/>
              </a:spcBef>
              <a:spcAft>
                <a:spcPts val="800"/>
              </a:spcAft>
              <a:buFont typeface="Arial" panose="020B0604020202020204" pitchFamily="34" charset="0"/>
              <a:buChar char="•"/>
            </a:pPr>
            <a:endParaRPr lang="de-DE" sz="1600" dirty="0"/>
          </a:p>
        </p:txBody>
      </p:sp>
    </p:spTree>
    <p:extLst>
      <p:ext uri="{BB962C8B-B14F-4D97-AF65-F5344CB8AC3E}">
        <p14:creationId xmlns:p14="http://schemas.microsoft.com/office/powerpoint/2010/main" val="12205518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83658" y="284739"/>
            <a:ext cx="11224684" cy="701474"/>
          </a:xfrm>
        </p:spPr>
        <p:txBody>
          <a:bodyPr/>
          <a:lstStyle/>
          <a:p>
            <a:r>
              <a:rPr lang="de-DE" dirty="0">
                <a:solidFill>
                  <a:schemeClr val="accent3"/>
                </a:solidFill>
              </a:rPr>
              <a:t>SL, Classification: </a:t>
            </a:r>
            <a:r>
              <a:rPr lang="de-DE" dirty="0"/>
              <a:t> K </a:t>
            </a:r>
            <a:r>
              <a:rPr lang="de-DE" dirty="0" err="1"/>
              <a:t>Nearest</a:t>
            </a:r>
            <a:r>
              <a:rPr lang="de-DE" dirty="0"/>
              <a:t> </a:t>
            </a:r>
            <a:r>
              <a:rPr lang="de-DE" dirty="0" err="1"/>
              <a:t>Neighbours</a:t>
            </a:r>
            <a:r>
              <a:rPr lang="de-DE" dirty="0"/>
              <a:t> - KNN</a:t>
            </a:r>
          </a:p>
        </p:txBody>
      </p:sp>
      <p:sp>
        <p:nvSpPr>
          <p:cNvPr id="15" name="Rechteck 14">
            <a:extLst>
              <a:ext uri="{FF2B5EF4-FFF2-40B4-BE49-F238E27FC236}">
                <a16:creationId xmlns:a16="http://schemas.microsoft.com/office/drawing/2014/main" id="{33331E3B-22E6-4C0F-9891-211C987610DA}"/>
              </a:ext>
            </a:extLst>
          </p:cNvPr>
          <p:cNvSpPr/>
          <p:nvPr/>
        </p:nvSpPr>
        <p:spPr>
          <a:xfrm>
            <a:off x="394056" y="937380"/>
            <a:ext cx="12236093" cy="923330"/>
          </a:xfrm>
          <a:prstGeom prst="rect">
            <a:avLst/>
          </a:prstGeom>
          <a:noFill/>
        </p:spPr>
        <p:txBody>
          <a:bodyPr wrap="square">
            <a:spAutoFit/>
          </a:bodyPr>
          <a:lstStyle/>
          <a:p>
            <a:pPr marL="1168400" indent="-1168400"/>
            <a:r>
              <a:rPr lang="de-DE" b="1" dirty="0">
                <a:solidFill>
                  <a:srgbClr val="1160AC"/>
                </a:solidFill>
                <a:latin typeface="Arial" panose="020B0604020202020204" pitchFamily="34" charset="0"/>
                <a:cs typeface="Arial" panose="020B0604020202020204" pitchFamily="34" charset="0"/>
              </a:rPr>
              <a:t>Ergebnis:	Klassifikation eines Datensatzes in eine vorgegebene</a:t>
            </a:r>
            <a:br>
              <a:rPr lang="de-DE" b="1" dirty="0">
                <a:solidFill>
                  <a:srgbClr val="1160AC"/>
                </a:solidFill>
                <a:latin typeface="Arial" panose="020B0604020202020204" pitchFamily="34" charset="0"/>
                <a:cs typeface="Arial" panose="020B0604020202020204" pitchFamily="34" charset="0"/>
              </a:rPr>
            </a:br>
            <a:r>
              <a:rPr lang="de-DE" b="1" dirty="0">
                <a:solidFill>
                  <a:srgbClr val="1160AC"/>
                </a:solidFill>
                <a:latin typeface="Arial" panose="020B0604020202020204" pitchFamily="34" charset="0"/>
                <a:cs typeface="Arial" panose="020B0604020202020204" pitchFamily="34" charset="0"/>
              </a:rPr>
              <a:t>Anzahl von Klassen </a:t>
            </a:r>
          </a:p>
          <a:p>
            <a:endParaRPr lang="de-DE" b="1" dirty="0">
              <a:solidFill>
                <a:srgbClr val="1160AC"/>
              </a:solidFill>
              <a:latin typeface="Arial" panose="020B0604020202020204" pitchFamily="34" charset="0"/>
              <a:cs typeface="Arial" panose="020B0604020202020204" pitchFamily="34" charset="0"/>
            </a:endParaRPr>
          </a:p>
        </p:txBody>
      </p:sp>
      <p:sp>
        <p:nvSpPr>
          <p:cNvPr id="9" name="Inhaltsplatzhalter 2">
            <a:extLst>
              <a:ext uri="{FF2B5EF4-FFF2-40B4-BE49-F238E27FC236}">
                <a16:creationId xmlns:a16="http://schemas.microsoft.com/office/drawing/2014/main" id="{44EC24A7-D495-4A6A-9D2E-EFDC346D6FE7}"/>
              </a:ext>
            </a:extLst>
          </p:cNvPr>
          <p:cNvSpPr>
            <a:spLocks noGrp="1"/>
          </p:cNvSpPr>
          <p:nvPr>
            <p:ph sz="quarter" idx="15"/>
          </p:nvPr>
        </p:nvSpPr>
        <p:spPr>
          <a:xfrm>
            <a:off x="483658" y="5219146"/>
            <a:ext cx="7028270" cy="1269642"/>
          </a:xfrm>
        </p:spPr>
        <p:txBody>
          <a:bodyPr/>
          <a:lstStyle/>
          <a:p>
            <a:pPr marL="0" indent="0">
              <a:lnSpc>
                <a:spcPct val="100000"/>
              </a:lnSpc>
              <a:spcAft>
                <a:spcPts val="0"/>
              </a:spcAft>
              <a:buNone/>
            </a:pPr>
            <a:r>
              <a:rPr lang="de-DE" sz="1600" dirty="0" err="1"/>
              <a:t>z.B</a:t>
            </a:r>
            <a:r>
              <a:rPr lang="de-DE" sz="1600" dirty="0"/>
              <a:t>:</a:t>
            </a:r>
          </a:p>
          <a:p>
            <a:pPr>
              <a:lnSpc>
                <a:spcPct val="100000"/>
              </a:lnSpc>
              <a:spcAft>
                <a:spcPts val="0"/>
              </a:spcAft>
              <a:buFont typeface="Arial" panose="020B0604020202020204" pitchFamily="34" charset="0"/>
              <a:buChar char="•"/>
            </a:pPr>
            <a:r>
              <a:rPr lang="de-DE" sz="1600" dirty="0"/>
              <a:t>Visuelle Mustererkennung, z.B. bei OCR (Optical Character Recognition)</a:t>
            </a:r>
          </a:p>
          <a:p>
            <a:pPr>
              <a:lnSpc>
                <a:spcPct val="100000"/>
              </a:lnSpc>
              <a:spcAft>
                <a:spcPts val="0"/>
              </a:spcAft>
              <a:buFont typeface="Arial" panose="020B0604020202020204" pitchFamily="34" charset="0"/>
              <a:buChar char="•"/>
            </a:pPr>
            <a:r>
              <a:rPr lang="de-DE" sz="1600" dirty="0"/>
              <a:t>Objekterkennung im Retail (versteckte Produkte im  Einkaufswagen, etc.)</a:t>
            </a:r>
          </a:p>
          <a:p>
            <a:pPr>
              <a:lnSpc>
                <a:spcPct val="100000"/>
              </a:lnSpc>
              <a:spcAft>
                <a:spcPts val="0"/>
              </a:spcAft>
              <a:buFont typeface="Arial" panose="020B0604020202020204" pitchFamily="34" charset="0"/>
              <a:buChar char="•"/>
            </a:pPr>
            <a:r>
              <a:rPr lang="de-DE" sz="1600" dirty="0"/>
              <a:t>Auffälligkeiten im Kreditwesen, Fraud, etc., </a:t>
            </a:r>
            <a:r>
              <a:rPr lang="de-DE" sz="1600" dirty="0" err="1"/>
              <a:t>Forecasting</a:t>
            </a:r>
            <a:r>
              <a:rPr lang="de-DE" sz="1600" dirty="0"/>
              <a:t>, </a:t>
            </a:r>
          </a:p>
        </p:txBody>
      </p:sp>
      <p:sp>
        <p:nvSpPr>
          <p:cNvPr id="11" name="Rechteck 10">
            <a:extLst>
              <a:ext uri="{FF2B5EF4-FFF2-40B4-BE49-F238E27FC236}">
                <a16:creationId xmlns:a16="http://schemas.microsoft.com/office/drawing/2014/main" id="{22FE8990-6A52-4202-9332-C695B22A8438}"/>
              </a:ext>
            </a:extLst>
          </p:cNvPr>
          <p:cNvSpPr/>
          <p:nvPr/>
        </p:nvSpPr>
        <p:spPr>
          <a:xfrm>
            <a:off x="429780" y="1638854"/>
            <a:ext cx="7082148" cy="3539430"/>
          </a:xfrm>
          <a:prstGeom prst="rect">
            <a:avLst/>
          </a:prstGeom>
          <a:solidFill>
            <a:schemeClr val="bg1"/>
          </a:solidFill>
        </p:spPr>
        <p:txBody>
          <a:bodyPr wrap="square">
            <a:spAutoFit/>
          </a:bodyPr>
          <a:lstStyle/>
          <a:p>
            <a:r>
              <a:rPr lang="de-DE" sz="1600" dirty="0">
                <a:latin typeface="Arial" panose="020B0604020202020204" pitchFamily="34" charset="0"/>
                <a:cs typeface="Arial" panose="020B0604020202020204" pitchFamily="34" charset="0"/>
              </a:rPr>
              <a:t>Der k-</a:t>
            </a:r>
            <a:r>
              <a:rPr lang="de-DE" sz="1600" dirty="0" err="1">
                <a:latin typeface="Arial" panose="020B0604020202020204" pitchFamily="34" charset="0"/>
                <a:cs typeface="Arial" panose="020B0604020202020204" pitchFamily="34" charset="0"/>
              </a:rPr>
              <a:t>nearest</a:t>
            </a:r>
            <a:r>
              <a:rPr lang="de-DE" sz="1600" dirty="0">
                <a:latin typeface="Arial" panose="020B0604020202020204" pitchFamily="34" charset="0"/>
                <a:cs typeface="Arial" panose="020B0604020202020204" pitchFamily="34" charset="0"/>
              </a:rPr>
              <a:t>-</a:t>
            </a:r>
            <a:r>
              <a:rPr lang="de-DE" sz="1600" dirty="0" err="1">
                <a:latin typeface="Arial" panose="020B0604020202020204" pitchFamily="34" charset="0"/>
                <a:cs typeface="Arial" panose="020B0604020202020204" pitchFamily="34" charset="0"/>
              </a:rPr>
              <a:t>neighbours</a:t>
            </a:r>
            <a:r>
              <a:rPr lang="de-DE" sz="1600" dirty="0">
                <a:latin typeface="Arial" panose="020B0604020202020204" pitchFamily="34" charset="0"/>
                <a:cs typeface="Arial" panose="020B0604020202020204" pitchFamily="34" charset="0"/>
              </a:rPr>
              <a:t> (KNN) Algorithmus ist ein relativ simpler Algorithmus: Für einen zu bestimmenden neuen Datenpunkt wird mit einem Distanzmaß für alle relevanten Dimensionen (Merkmale) die „Nähe“ des neuen Datums zu allen (!) vorhandenen Datenpunkten bestimmt. </a:t>
            </a:r>
            <a:r>
              <a:rPr lang="de-DE" sz="1600" b="1" dirty="0">
                <a:latin typeface="Arial" panose="020B0604020202020204" pitchFamily="34" charset="0"/>
                <a:cs typeface="Arial" panose="020B0604020202020204" pitchFamily="34" charset="0"/>
              </a:rPr>
              <a:t>Die k nächsten Nachbarn </a:t>
            </a:r>
            <a:r>
              <a:rPr lang="de-DE" sz="1600" dirty="0">
                <a:latin typeface="Arial" panose="020B0604020202020204" pitchFamily="34" charset="0"/>
                <a:cs typeface="Arial" panose="020B0604020202020204" pitchFamily="34" charset="0"/>
              </a:rPr>
              <a:t>(k ist eine beliebige Zahl)</a:t>
            </a:r>
            <a:r>
              <a:rPr lang="de-DE" sz="1600" b="1" dirty="0">
                <a:latin typeface="Arial" panose="020B0604020202020204" pitchFamily="34" charset="0"/>
                <a:cs typeface="Arial" panose="020B0604020202020204" pitchFamily="34" charset="0"/>
              </a:rPr>
              <a:t> entscheiden dann über die Klassenzugehörigkeit des neuen Datums: </a:t>
            </a:r>
            <a:r>
              <a:rPr lang="de-DE" sz="1600" dirty="0">
                <a:latin typeface="Arial" panose="020B0604020202020204" pitchFamily="34" charset="0"/>
                <a:cs typeface="Arial" panose="020B0604020202020204" pitchFamily="34" charset="0"/>
              </a:rPr>
              <a:t>Die Klasse, die unter den k Nachbarn am häufigsten vorkommt wird die Klasse, zu der der neue Datenpunkt gehört.</a:t>
            </a:r>
          </a:p>
          <a:p>
            <a:r>
              <a:rPr lang="de-DE" sz="1600" dirty="0">
                <a:latin typeface="Arial" panose="020B0604020202020204" pitchFamily="34" charset="0"/>
                <a:cs typeface="Arial" panose="020B0604020202020204" pitchFamily="34" charset="0"/>
              </a:rPr>
              <a:t>Kommen zwei oder mehr Klassen gleich häufig vor, wird zwischen diesen zufällig oder über die Distanz der einzelnen Datenpunkte gewichtet entschieden.</a:t>
            </a:r>
          </a:p>
          <a:p>
            <a:r>
              <a:rPr lang="de-DE" sz="1600" dirty="0">
                <a:latin typeface="Arial" panose="020B0604020202020204" pitchFamily="34" charset="0"/>
                <a:cs typeface="Arial" panose="020B0604020202020204" pitchFamily="34" charset="0"/>
              </a:rPr>
              <a:t>Wichtig: KNN ist ein „</a:t>
            </a:r>
            <a:r>
              <a:rPr lang="de-DE" sz="1600" dirty="0" err="1">
                <a:latin typeface="Arial" panose="020B0604020202020204" pitchFamily="34" charset="0"/>
                <a:cs typeface="Arial" panose="020B0604020202020204" pitchFamily="34" charset="0"/>
              </a:rPr>
              <a:t>Lazy</a:t>
            </a:r>
            <a:r>
              <a:rPr lang="de-DE" sz="1600" dirty="0">
                <a:latin typeface="Arial" panose="020B0604020202020204" pitchFamily="34" charset="0"/>
                <a:cs typeface="Arial" panose="020B0604020202020204" pitchFamily="34" charset="0"/>
              </a:rPr>
              <a:t> </a:t>
            </a:r>
            <a:r>
              <a:rPr lang="de-DE" sz="1600" dirty="0" err="1">
                <a:latin typeface="Arial" panose="020B0604020202020204" pitchFamily="34" charset="0"/>
                <a:cs typeface="Arial" panose="020B0604020202020204" pitchFamily="34" charset="0"/>
              </a:rPr>
              <a:t>Learner</a:t>
            </a:r>
            <a:r>
              <a:rPr lang="de-DE" sz="1600" dirty="0">
                <a:latin typeface="Arial" panose="020B0604020202020204" pitchFamily="34" charset="0"/>
                <a:cs typeface="Arial" panose="020B0604020202020204" pitchFamily="34" charset="0"/>
              </a:rPr>
              <a:t>“. D.h. er erstellt kein Modell, sondern muss immer das komplette Datenset scannen, um die </a:t>
            </a:r>
            <a:r>
              <a:rPr lang="de-DE" sz="1600" dirty="0" err="1">
                <a:latin typeface="Arial" panose="020B0604020202020204" pitchFamily="34" charset="0"/>
                <a:cs typeface="Arial" panose="020B0604020202020204" pitchFamily="34" charset="0"/>
              </a:rPr>
              <a:t>nearest</a:t>
            </a:r>
            <a:r>
              <a:rPr lang="de-DE" sz="1600" dirty="0">
                <a:latin typeface="Arial" panose="020B0604020202020204" pitchFamily="34" charset="0"/>
                <a:cs typeface="Arial" panose="020B0604020202020204" pitchFamily="34" charset="0"/>
              </a:rPr>
              <a:t> </a:t>
            </a:r>
            <a:r>
              <a:rPr lang="de-DE" sz="1600" dirty="0" err="1">
                <a:latin typeface="Arial" panose="020B0604020202020204" pitchFamily="34" charset="0"/>
                <a:cs typeface="Arial" panose="020B0604020202020204" pitchFamily="34" charset="0"/>
              </a:rPr>
              <a:t>Neighbours</a:t>
            </a:r>
            <a:r>
              <a:rPr lang="de-DE" sz="1600" dirty="0">
                <a:latin typeface="Arial" panose="020B0604020202020204" pitchFamily="34" charset="0"/>
                <a:cs typeface="Arial" panose="020B0604020202020204" pitchFamily="34" charset="0"/>
              </a:rPr>
              <a:t> zu finden. Für große Datenmengen ist das wenig praktikabel.</a:t>
            </a:r>
          </a:p>
        </p:txBody>
      </p:sp>
      <p:pic>
        <p:nvPicPr>
          <p:cNvPr id="3" name="Grafik 2">
            <a:extLst>
              <a:ext uri="{FF2B5EF4-FFF2-40B4-BE49-F238E27FC236}">
                <a16:creationId xmlns:a16="http://schemas.microsoft.com/office/drawing/2014/main" id="{961E6316-4F42-40F5-8BE0-3A2733E39467}"/>
              </a:ext>
            </a:extLst>
          </p:cNvPr>
          <p:cNvPicPr>
            <a:picLocks noChangeAspect="1"/>
          </p:cNvPicPr>
          <p:nvPr/>
        </p:nvPicPr>
        <p:blipFill>
          <a:blip r:embed="rId3"/>
          <a:stretch>
            <a:fillRect/>
          </a:stretch>
        </p:blipFill>
        <p:spPr>
          <a:xfrm>
            <a:off x="7579365" y="635476"/>
            <a:ext cx="4128977" cy="4281097"/>
          </a:xfrm>
          <a:prstGeom prst="rect">
            <a:avLst/>
          </a:prstGeom>
        </p:spPr>
      </p:pic>
      <p:sp>
        <p:nvSpPr>
          <p:cNvPr id="19" name="Rechteck 18">
            <a:extLst>
              <a:ext uri="{FF2B5EF4-FFF2-40B4-BE49-F238E27FC236}">
                <a16:creationId xmlns:a16="http://schemas.microsoft.com/office/drawing/2014/main" id="{105ACD48-CC18-4E2C-A77A-7A44A1A92362}"/>
              </a:ext>
            </a:extLst>
          </p:cNvPr>
          <p:cNvSpPr/>
          <p:nvPr/>
        </p:nvSpPr>
        <p:spPr>
          <a:xfrm>
            <a:off x="7687578" y="4751069"/>
            <a:ext cx="3953326" cy="1384995"/>
          </a:xfrm>
          <a:prstGeom prst="rect">
            <a:avLst/>
          </a:prstGeom>
        </p:spPr>
        <p:txBody>
          <a:bodyPr wrap="none">
            <a:spAutoFit/>
          </a:bodyPr>
          <a:lstStyle/>
          <a:p>
            <a:r>
              <a:rPr lang="de-DE" sz="1400" b="1" dirty="0">
                <a:solidFill>
                  <a:srgbClr val="1160AC"/>
                </a:solidFill>
                <a:latin typeface="Arial" panose="020B0604020202020204" pitchFamily="34" charset="0"/>
                <a:cs typeface="Arial" panose="020B0604020202020204" pitchFamily="34" charset="0"/>
              </a:rPr>
              <a:t>Benötigt immer folgende Informationen:</a:t>
            </a:r>
            <a:br>
              <a:rPr lang="de-DE" sz="1400" b="1" dirty="0">
                <a:solidFill>
                  <a:srgbClr val="1160AC"/>
                </a:solidFill>
                <a:latin typeface="Arial" panose="020B0604020202020204" pitchFamily="34" charset="0"/>
                <a:cs typeface="Arial" panose="020B0604020202020204" pitchFamily="34" charset="0"/>
              </a:rPr>
            </a:br>
            <a:endParaRPr lang="de-DE" sz="1400" b="1" dirty="0">
              <a:solidFill>
                <a:srgbClr val="1160AC"/>
              </a:solidFill>
              <a:latin typeface="Arial" panose="020B0604020202020204" pitchFamily="34" charset="0"/>
              <a:cs typeface="Arial" panose="020B0604020202020204" pitchFamily="34" charset="0"/>
            </a:endParaRPr>
          </a:p>
          <a:p>
            <a:pPr marL="342900" indent="-342900">
              <a:buAutoNum type="arabicParenBoth"/>
            </a:pPr>
            <a:r>
              <a:rPr lang="de-DE" sz="1400" dirty="0">
                <a:latin typeface="Arial" panose="020B0604020202020204" pitchFamily="34" charset="0"/>
                <a:cs typeface="Arial" panose="020B0604020202020204" pitchFamily="34" charset="0"/>
              </a:rPr>
              <a:t>Das komplette mehrdimensionale Datenset</a:t>
            </a:r>
          </a:p>
          <a:p>
            <a:pPr marL="342900" indent="-342900">
              <a:buAutoNum type="arabicParenBoth"/>
            </a:pPr>
            <a:r>
              <a:rPr lang="de-DE" sz="1400" dirty="0">
                <a:latin typeface="Arial" panose="020B0604020202020204" pitchFamily="34" charset="0"/>
                <a:cs typeface="Arial" panose="020B0604020202020204" pitchFamily="34" charset="0"/>
              </a:rPr>
              <a:t>Ein Distanzmaß (z.B. Euklidische Distanz)</a:t>
            </a:r>
          </a:p>
          <a:p>
            <a:pPr marL="342900" indent="-342900">
              <a:buAutoNum type="arabicParenBoth"/>
            </a:pPr>
            <a:r>
              <a:rPr lang="de-DE" sz="1400" dirty="0" err="1">
                <a:latin typeface="Arial" panose="020B0604020202020204" pitchFamily="34" charset="0"/>
                <a:cs typeface="Arial" panose="020B0604020202020204" pitchFamily="34" charset="0"/>
              </a:rPr>
              <a:t>Vorgegebne</a:t>
            </a:r>
            <a:r>
              <a:rPr lang="de-DE" sz="1400" dirty="0">
                <a:latin typeface="Arial" panose="020B0604020202020204" pitchFamily="34" charset="0"/>
                <a:cs typeface="Arial" panose="020B0604020202020204" pitchFamily="34" charset="0"/>
              </a:rPr>
              <a:t> Definition von k: </a:t>
            </a:r>
            <a:r>
              <a:rPr lang="de-DE" sz="1400" dirty="0" err="1">
                <a:latin typeface="Arial" panose="020B0604020202020204" pitchFamily="34" charset="0"/>
                <a:cs typeface="Arial" panose="020B0604020202020204" pitchFamily="34" charset="0"/>
              </a:rPr>
              <a:t>Wieviele</a:t>
            </a:r>
            <a:r>
              <a:rPr lang="de-DE" sz="1400" dirty="0">
                <a:latin typeface="Arial" panose="020B0604020202020204" pitchFamily="34" charset="0"/>
                <a:cs typeface="Arial" panose="020B0604020202020204" pitchFamily="34" charset="0"/>
              </a:rPr>
              <a:t> k</a:t>
            </a:r>
            <a:br>
              <a:rPr lang="de-DE" sz="1400" dirty="0">
                <a:latin typeface="Arial" panose="020B0604020202020204" pitchFamily="34" charset="0"/>
                <a:cs typeface="Arial" panose="020B0604020202020204" pitchFamily="34" charset="0"/>
              </a:rPr>
            </a:br>
            <a:r>
              <a:rPr lang="de-DE" sz="1400" dirty="0" err="1">
                <a:latin typeface="Arial" panose="020B0604020202020204" pitchFamily="34" charset="0"/>
                <a:cs typeface="Arial" panose="020B0604020202020204" pitchFamily="34" charset="0"/>
              </a:rPr>
              <a:t>Neighbours</a:t>
            </a:r>
            <a:r>
              <a:rPr lang="de-DE" sz="1400" dirty="0">
                <a:latin typeface="Arial" panose="020B0604020202020204" pitchFamily="34" charset="0"/>
                <a:cs typeface="Arial" panose="020B0604020202020204" pitchFamily="34" charset="0"/>
              </a:rPr>
              <a:t> werden in Betracht gezogen?</a:t>
            </a:r>
            <a:endParaRPr lang="de-DE" sz="1400" dirty="0"/>
          </a:p>
        </p:txBody>
      </p:sp>
    </p:spTree>
    <p:extLst>
      <p:ext uri="{BB962C8B-B14F-4D97-AF65-F5344CB8AC3E}">
        <p14:creationId xmlns:p14="http://schemas.microsoft.com/office/powerpoint/2010/main" val="30925297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14">
            <a:extLst>
              <a:ext uri="{FF2B5EF4-FFF2-40B4-BE49-F238E27FC236}">
                <a16:creationId xmlns:a16="http://schemas.microsoft.com/office/drawing/2014/main" id="{33331E3B-22E6-4C0F-9891-211C987610DA}"/>
              </a:ext>
            </a:extLst>
          </p:cNvPr>
          <p:cNvSpPr/>
          <p:nvPr/>
        </p:nvSpPr>
        <p:spPr>
          <a:xfrm>
            <a:off x="394056" y="937380"/>
            <a:ext cx="12236093" cy="646331"/>
          </a:xfrm>
          <a:prstGeom prst="rect">
            <a:avLst/>
          </a:prstGeom>
          <a:noFill/>
        </p:spPr>
        <p:txBody>
          <a:bodyPr wrap="square">
            <a:spAutoFit/>
          </a:bodyPr>
          <a:lstStyle/>
          <a:p>
            <a:pPr marL="1168400" indent="-1168400"/>
            <a:r>
              <a:rPr lang="de-DE" b="1" dirty="0">
                <a:solidFill>
                  <a:srgbClr val="1160AC"/>
                </a:solidFill>
                <a:latin typeface="Arial" panose="020B0604020202020204" pitchFamily="34" charset="0"/>
                <a:cs typeface="Arial" panose="020B0604020202020204" pitchFamily="34" charset="0"/>
              </a:rPr>
              <a:t>Ergebnis:	Klassifikation eines Datensatzes in eine vorgegebene Anzahl von Klassen </a:t>
            </a:r>
          </a:p>
          <a:p>
            <a:endParaRPr lang="de-DE" b="1" dirty="0">
              <a:solidFill>
                <a:srgbClr val="1160AC"/>
              </a:solidFill>
              <a:latin typeface="Arial" panose="020B0604020202020204" pitchFamily="34" charset="0"/>
              <a:cs typeface="Arial" panose="020B0604020202020204" pitchFamily="34" charset="0"/>
            </a:endParaRPr>
          </a:p>
        </p:txBody>
      </p:sp>
      <p:pic>
        <p:nvPicPr>
          <p:cNvPr id="5" name="Grafik 4">
            <a:extLst>
              <a:ext uri="{FF2B5EF4-FFF2-40B4-BE49-F238E27FC236}">
                <a16:creationId xmlns:a16="http://schemas.microsoft.com/office/drawing/2014/main" id="{49656991-81A7-4A44-8DE2-39573BA39A2B}"/>
              </a:ext>
            </a:extLst>
          </p:cNvPr>
          <p:cNvPicPr>
            <a:picLocks noChangeAspect="1"/>
          </p:cNvPicPr>
          <p:nvPr/>
        </p:nvPicPr>
        <p:blipFill>
          <a:blip r:embed="rId3"/>
          <a:stretch>
            <a:fillRect/>
          </a:stretch>
        </p:blipFill>
        <p:spPr>
          <a:xfrm>
            <a:off x="496465" y="1524687"/>
            <a:ext cx="10400135" cy="4395933"/>
          </a:xfrm>
          <a:prstGeom prst="rect">
            <a:avLst/>
          </a:prstGeom>
        </p:spPr>
      </p:pic>
      <p:sp>
        <p:nvSpPr>
          <p:cNvPr id="6" name="Textfeld 5">
            <a:extLst>
              <a:ext uri="{FF2B5EF4-FFF2-40B4-BE49-F238E27FC236}">
                <a16:creationId xmlns:a16="http://schemas.microsoft.com/office/drawing/2014/main" id="{18C351D9-B7F5-4261-8324-CBF70140CBBF}"/>
              </a:ext>
            </a:extLst>
          </p:cNvPr>
          <p:cNvSpPr txBox="1"/>
          <p:nvPr/>
        </p:nvSpPr>
        <p:spPr>
          <a:xfrm>
            <a:off x="2336528" y="3475166"/>
            <a:ext cx="179536" cy="276999"/>
          </a:xfrm>
          <a:prstGeom prst="rect">
            <a:avLst/>
          </a:prstGeom>
          <a:noFill/>
        </p:spPr>
        <p:txBody>
          <a:bodyPr wrap="none" lIns="0" tIns="0" rIns="0" bIns="0" rtlCol="0">
            <a:spAutoFit/>
          </a:bodyPr>
          <a:lstStyle/>
          <a:p>
            <a:r>
              <a:rPr lang="de-DE" b="1" dirty="0">
                <a:solidFill>
                  <a:srgbClr val="00B050"/>
                </a:solidFill>
                <a:latin typeface="Arial Black" panose="020B0A04020102020204" pitchFamily="34" charset="0"/>
              </a:rPr>
              <a:t>X</a:t>
            </a:r>
          </a:p>
        </p:txBody>
      </p:sp>
      <p:sp>
        <p:nvSpPr>
          <p:cNvPr id="20" name="Textfeld 19">
            <a:extLst>
              <a:ext uri="{FF2B5EF4-FFF2-40B4-BE49-F238E27FC236}">
                <a16:creationId xmlns:a16="http://schemas.microsoft.com/office/drawing/2014/main" id="{6F590BC2-4BE6-44FC-ACC6-4EF24D81AB4C}"/>
              </a:ext>
            </a:extLst>
          </p:cNvPr>
          <p:cNvSpPr txBox="1"/>
          <p:nvPr/>
        </p:nvSpPr>
        <p:spPr>
          <a:xfrm>
            <a:off x="5687007" y="3465640"/>
            <a:ext cx="179536" cy="276999"/>
          </a:xfrm>
          <a:prstGeom prst="rect">
            <a:avLst/>
          </a:prstGeom>
          <a:noFill/>
        </p:spPr>
        <p:txBody>
          <a:bodyPr wrap="none" lIns="0" tIns="0" rIns="0" bIns="0" rtlCol="0">
            <a:spAutoFit/>
          </a:bodyPr>
          <a:lstStyle/>
          <a:p>
            <a:r>
              <a:rPr lang="de-DE" b="1" dirty="0">
                <a:solidFill>
                  <a:srgbClr val="00B050"/>
                </a:solidFill>
                <a:latin typeface="Arial Black" panose="020B0A04020102020204" pitchFamily="34" charset="0"/>
              </a:rPr>
              <a:t>X</a:t>
            </a:r>
          </a:p>
        </p:txBody>
      </p:sp>
      <p:sp>
        <p:nvSpPr>
          <p:cNvPr id="23" name="Textfeld 22">
            <a:extLst>
              <a:ext uri="{FF2B5EF4-FFF2-40B4-BE49-F238E27FC236}">
                <a16:creationId xmlns:a16="http://schemas.microsoft.com/office/drawing/2014/main" id="{E42189AD-41B6-43A9-AEEE-E51A5073A650}"/>
              </a:ext>
            </a:extLst>
          </p:cNvPr>
          <p:cNvSpPr txBox="1"/>
          <p:nvPr/>
        </p:nvSpPr>
        <p:spPr>
          <a:xfrm>
            <a:off x="9018436" y="3475165"/>
            <a:ext cx="179536" cy="276999"/>
          </a:xfrm>
          <a:prstGeom prst="rect">
            <a:avLst/>
          </a:prstGeom>
          <a:noFill/>
        </p:spPr>
        <p:txBody>
          <a:bodyPr wrap="none" lIns="0" tIns="0" rIns="0" bIns="0" rtlCol="0">
            <a:spAutoFit/>
          </a:bodyPr>
          <a:lstStyle/>
          <a:p>
            <a:r>
              <a:rPr lang="de-DE" b="1" dirty="0">
                <a:solidFill>
                  <a:srgbClr val="00B050"/>
                </a:solidFill>
                <a:latin typeface="Arial Black" panose="020B0A04020102020204" pitchFamily="34" charset="0"/>
              </a:rPr>
              <a:t>X</a:t>
            </a:r>
          </a:p>
        </p:txBody>
      </p:sp>
      <p:sp>
        <p:nvSpPr>
          <p:cNvPr id="25" name="Titel 1">
            <a:extLst>
              <a:ext uri="{FF2B5EF4-FFF2-40B4-BE49-F238E27FC236}">
                <a16:creationId xmlns:a16="http://schemas.microsoft.com/office/drawing/2014/main" id="{DE34C9C2-B260-448D-80A8-944794329B93}"/>
              </a:ext>
            </a:extLst>
          </p:cNvPr>
          <p:cNvSpPr txBox="1">
            <a:spLocks noGrp="1"/>
          </p:cNvSpPr>
          <p:nvPr>
            <p:ph type="title"/>
          </p:nvPr>
        </p:nvSpPr>
        <p:spPr>
          <a:xfrm>
            <a:off x="488950" y="347663"/>
            <a:ext cx="11225213" cy="701675"/>
          </a:xfrm>
          <a:prstGeom prst="rect">
            <a:avLst/>
          </a:prstGeom>
        </p:spPr>
        <p:txBody>
          <a:bodyPr vert="horz" lIns="0" tIns="0" rIns="0" bIns="0" rtlCol="0" anchor="t" anchorCtr="0">
            <a:noAutofit/>
          </a:bodyPr>
          <a:lstStyle>
            <a:lvl1pPr algn="l" defTabSz="914400" rtl="0" eaLnBrk="1" latinLnBrk="0" hangingPunct="1">
              <a:lnSpc>
                <a:spcPct val="93000"/>
              </a:lnSpc>
              <a:spcBef>
                <a:spcPct val="0"/>
              </a:spcBef>
              <a:buNone/>
              <a:defRPr sz="2600" b="1" kern="1200" cap="none" normalizeH="0" baseline="0">
                <a:solidFill>
                  <a:srgbClr val="1160AC"/>
                </a:solidFill>
                <a:latin typeface="Bahnschrift" panose="020B0502040204020203" pitchFamily="34" charset="0"/>
                <a:ea typeface="+mj-ea"/>
                <a:cs typeface="+mj-cs"/>
              </a:defRPr>
            </a:lvl1pPr>
          </a:lstStyle>
          <a:p>
            <a:r>
              <a:rPr lang="de-DE">
                <a:solidFill>
                  <a:schemeClr val="accent3"/>
                </a:solidFill>
              </a:rPr>
              <a:t>SL, Classification: </a:t>
            </a:r>
            <a:r>
              <a:rPr lang="de-DE"/>
              <a:t> K Nearest Neighbours - KNN</a:t>
            </a:r>
            <a:endParaRPr lang="de-DE" dirty="0"/>
          </a:p>
        </p:txBody>
      </p:sp>
    </p:spTree>
    <p:extLst>
      <p:ext uri="{BB962C8B-B14F-4D97-AF65-F5344CB8AC3E}">
        <p14:creationId xmlns:p14="http://schemas.microsoft.com/office/powerpoint/2010/main" val="3110550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ML Algorithmen … die Klassiker </a:t>
            </a:r>
          </a:p>
        </p:txBody>
      </p:sp>
      <p:graphicFrame>
        <p:nvGraphicFramePr>
          <p:cNvPr id="16" name="Diagramm 15">
            <a:extLst>
              <a:ext uri="{FF2B5EF4-FFF2-40B4-BE49-F238E27FC236}">
                <a16:creationId xmlns:a16="http://schemas.microsoft.com/office/drawing/2014/main" id="{FD09CE27-2702-4D25-8F63-CED7C061C361}"/>
              </a:ext>
            </a:extLst>
          </p:cNvPr>
          <p:cNvGraphicFramePr/>
          <p:nvPr/>
        </p:nvGraphicFramePr>
        <p:xfrm>
          <a:off x="1112632" y="1058976"/>
          <a:ext cx="9744075" cy="25041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Grafik 11">
            <a:extLst>
              <a:ext uri="{FF2B5EF4-FFF2-40B4-BE49-F238E27FC236}">
                <a16:creationId xmlns:a16="http://schemas.microsoft.com/office/drawing/2014/main" id="{9D14D185-5DFB-4A04-81F5-FCCF4EAA2AEE}"/>
              </a:ext>
            </a:extLst>
          </p:cNvPr>
          <p:cNvPicPr>
            <a:picLocks noChangeAspect="1"/>
          </p:cNvPicPr>
          <p:nvPr/>
        </p:nvPicPr>
        <p:blipFill rotWithShape="1">
          <a:blip r:embed="rId8"/>
          <a:srcRect l="47741" t="9275" r="27309" b="77530"/>
          <a:stretch/>
        </p:blipFill>
        <p:spPr>
          <a:xfrm>
            <a:off x="3884401" y="1306796"/>
            <a:ext cx="1735485" cy="1258558"/>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pic>
        <p:nvPicPr>
          <p:cNvPr id="13" name="Grafik 12">
            <a:extLst>
              <a:ext uri="{FF2B5EF4-FFF2-40B4-BE49-F238E27FC236}">
                <a16:creationId xmlns:a16="http://schemas.microsoft.com/office/drawing/2014/main" id="{0D2AF1AE-2A49-422F-9F74-4E3797336E07}"/>
              </a:ext>
            </a:extLst>
          </p:cNvPr>
          <p:cNvPicPr>
            <a:picLocks noChangeAspect="1"/>
          </p:cNvPicPr>
          <p:nvPr/>
        </p:nvPicPr>
        <p:blipFill rotWithShape="1">
          <a:blip r:embed="rId8"/>
          <a:srcRect l="71713" t="30694" r="3337" b="56111"/>
          <a:stretch/>
        </p:blipFill>
        <p:spPr>
          <a:xfrm>
            <a:off x="8812000" y="1306796"/>
            <a:ext cx="1735485" cy="1258558"/>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pic>
        <p:nvPicPr>
          <p:cNvPr id="9" name="Grafik 8">
            <a:extLst>
              <a:ext uri="{FF2B5EF4-FFF2-40B4-BE49-F238E27FC236}">
                <a16:creationId xmlns:a16="http://schemas.microsoft.com/office/drawing/2014/main" id="{730A80E0-2366-4F6B-8BEE-E496916D9DEA}"/>
              </a:ext>
            </a:extLst>
          </p:cNvPr>
          <p:cNvPicPr>
            <a:picLocks noChangeAspect="1"/>
          </p:cNvPicPr>
          <p:nvPr/>
        </p:nvPicPr>
        <p:blipFill>
          <a:blip r:embed="rId9"/>
          <a:stretch>
            <a:fillRect/>
          </a:stretch>
        </p:blipFill>
        <p:spPr>
          <a:xfrm>
            <a:off x="6278486" y="1306796"/>
            <a:ext cx="1874914" cy="1258558"/>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pic>
        <p:nvPicPr>
          <p:cNvPr id="11" name="Grafik 10">
            <a:extLst>
              <a:ext uri="{FF2B5EF4-FFF2-40B4-BE49-F238E27FC236}">
                <a16:creationId xmlns:a16="http://schemas.microsoft.com/office/drawing/2014/main" id="{7551F818-B063-4BDE-8E14-84A510DDEACE}"/>
              </a:ext>
            </a:extLst>
          </p:cNvPr>
          <p:cNvPicPr>
            <a:picLocks noChangeAspect="1"/>
          </p:cNvPicPr>
          <p:nvPr/>
        </p:nvPicPr>
        <p:blipFill>
          <a:blip r:embed="rId10"/>
          <a:stretch>
            <a:fillRect/>
          </a:stretch>
        </p:blipFill>
        <p:spPr>
          <a:xfrm>
            <a:off x="1517334" y="1306796"/>
            <a:ext cx="1708466" cy="1258558"/>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graphicFrame>
        <p:nvGraphicFramePr>
          <p:cNvPr id="19" name="Diagramm 18">
            <a:extLst>
              <a:ext uri="{FF2B5EF4-FFF2-40B4-BE49-F238E27FC236}">
                <a16:creationId xmlns:a16="http://schemas.microsoft.com/office/drawing/2014/main" id="{30F3BEEF-355F-4413-BF00-4DA68200ED05}"/>
              </a:ext>
            </a:extLst>
          </p:cNvPr>
          <p:cNvGraphicFramePr/>
          <p:nvPr/>
        </p:nvGraphicFramePr>
        <p:xfrm>
          <a:off x="1112632" y="3662476"/>
          <a:ext cx="9744075" cy="2504167"/>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8" name="Grafik 7">
            <a:extLst>
              <a:ext uri="{FF2B5EF4-FFF2-40B4-BE49-F238E27FC236}">
                <a16:creationId xmlns:a16="http://schemas.microsoft.com/office/drawing/2014/main" id="{9D98F33E-8CFD-4675-BCC9-B2BC2D3153F7}"/>
              </a:ext>
            </a:extLst>
          </p:cNvPr>
          <p:cNvPicPr>
            <a:picLocks noChangeAspect="1"/>
          </p:cNvPicPr>
          <p:nvPr/>
        </p:nvPicPr>
        <p:blipFill rotWithShape="1">
          <a:blip r:embed="rId8"/>
          <a:srcRect l="24098" t="30981" r="50952" b="55824"/>
          <a:stretch/>
        </p:blipFill>
        <p:spPr>
          <a:xfrm>
            <a:off x="3884400" y="3934134"/>
            <a:ext cx="1729433" cy="1291077"/>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pic>
        <p:nvPicPr>
          <p:cNvPr id="15" name="Grafik 14">
            <a:extLst>
              <a:ext uri="{FF2B5EF4-FFF2-40B4-BE49-F238E27FC236}">
                <a16:creationId xmlns:a16="http://schemas.microsoft.com/office/drawing/2014/main" id="{624158C4-BEFD-4A71-94AA-D88341F787CA}"/>
              </a:ext>
            </a:extLst>
          </p:cNvPr>
          <p:cNvPicPr>
            <a:picLocks noChangeAspect="1"/>
          </p:cNvPicPr>
          <p:nvPr/>
        </p:nvPicPr>
        <p:blipFill rotWithShape="1">
          <a:blip r:embed="rId8"/>
          <a:srcRect l="69741" t="9275" r="5309" b="77530"/>
          <a:stretch/>
        </p:blipFill>
        <p:spPr>
          <a:xfrm>
            <a:off x="6278486" y="3934134"/>
            <a:ext cx="1780327" cy="1291077"/>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pic>
        <p:nvPicPr>
          <p:cNvPr id="17" name="Grafik 16">
            <a:extLst>
              <a:ext uri="{FF2B5EF4-FFF2-40B4-BE49-F238E27FC236}">
                <a16:creationId xmlns:a16="http://schemas.microsoft.com/office/drawing/2014/main" id="{2A38A3CA-1579-48D3-A2EA-1E605386F2CB}"/>
              </a:ext>
            </a:extLst>
          </p:cNvPr>
          <p:cNvPicPr>
            <a:picLocks noChangeAspect="1"/>
          </p:cNvPicPr>
          <p:nvPr/>
        </p:nvPicPr>
        <p:blipFill>
          <a:blip r:embed="rId16"/>
          <a:stretch>
            <a:fillRect/>
          </a:stretch>
        </p:blipFill>
        <p:spPr>
          <a:xfrm>
            <a:off x="1517334" y="3934134"/>
            <a:ext cx="1708466" cy="1291077"/>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pic>
        <p:nvPicPr>
          <p:cNvPr id="18" name="Grafik 17">
            <a:extLst>
              <a:ext uri="{FF2B5EF4-FFF2-40B4-BE49-F238E27FC236}">
                <a16:creationId xmlns:a16="http://schemas.microsoft.com/office/drawing/2014/main" id="{CE86CB97-68FA-4E36-A654-A794C34A60A7}"/>
              </a:ext>
            </a:extLst>
          </p:cNvPr>
          <p:cNvPicPr>
            <a:picLocks noChangeAspect="1"/>
          </p:cNvPicPr>
          <p:nvPr/>
        </p:nvPicPr>
        <p:blipFill>
          <a:blip r:embed="rId17"/>
          <a:stretch>
            <a:fillRect/>
          </a:stretch>
        </p:blipFill>
        <p:spPr>
          <a:xfrm>
            <a:off x="8723466" y="3934134"/>
            <a:ext cx="1635688" cy="1291077"/>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2322826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73259" y="323330"/>
            <a:ext cx="11224684" cy="701474"/>
          </a:xfrm>
        </p:spPr>
        <p:txBody>
          <a:bodyPr/>
          <a:lstStyle/>
          <a:p>
            <a:r>
              <a:rPr lang="de-DE" dirty="0"/>
              <a:t>SL, Classification – Naive Bayes</a:t>
            </a:r>
          </a:p>
        </p:txBody>
      </p:sp>
      <p:sp>
        <p:nvSpPr>
          <p:cNvPr id="15" name="Rechteck 14">
            <a:extLst>
              <a:ext uri="{FF2B5EF4-FFF2-40B4-BE49-F238E27FC236}">
                <a16:creationId xmlns:a16="http://schemas.microsoft.com/office/drawing/2014/main" id="{33331E3B-22E6-4C0F-9891-211C987610DA}"/>
              </a:ext>
            </a:extLst>
          </p:cNvPr>
          <p:cNvSpPr/>
          <p:nvPr/>
        </p:nvSpPr>
        <p:spPr>
          <a:xfrm>
            <a:off x="394057" y="937380"/>
            <a:ext cx="10634402" cy="923330"/>
          </a:xfrm>
          <a:prstGeom prst="rect">
            <a:avLst/>
          </a:prstGeom>
          <a:noFill/>
        </p:spPr>
        <p:txBody>
          <a:bodyPr wrap="square">
            <a:spAutoFit/>
          </a:bodyPr>
          <a:lstStyle/>
          <a:p>
            <a:pPr marL="1168400" indent="-1168400"/>
            <a:r>
              <a:rPr lang="de-DE" b="1" dirty="0">
                <a:solidFill>
                  <a:srgbClr val="1160AC"/>
                </a:solidFill>
                <a:latin typeface="Arial" panose="020B0604020202020204" pitchFamily="34" charset="0"/>
                <a:cs typeface="Arial" panose="020B0604020202020204" pitchFamily="34" charset="0"/>
              </a:rPr>
              <a:t>Ergebnis:	Klassifikation eines Datensatzes (Objekt, Beobachtung,</a:t>
            </a:r>
            <a:br>
              <a:rPr lang="de-DE" b="1" dirty="0">
                <a:solidFill>
                  <a:srgbClr val="1160AC"/>
                </a:solidFill>
                <a:latin typeface="Arial" panose="020B0604020202020204" pitchFamily="34" charset="0"/>
                <a:cs typeface="Arial" panose="020B0604020202020204" pitchFamily="34" charset="0"/>
              </a:rPr>
            </a:br>
            <a:r>
              <a:rPr lang="de-DE" b="1" dirty="0">
                <a:solidFill>
                  <a:srgbClr val="1160AC"/>
                </a:solidFill>
                <a:latin typeface="Arial" panose="020B0604020202020204" pitchFamily="34" charset="0"/>
                <a:cs typeface="Arial" panose="020B0604020202020204" pitchFamily="34" charset="0"/>
              </a:rPr>
              <a:t>Kunde, Ereignis, etc.) in eine vorgegebene Anzahl von Klassen </a:t>
            </a:r>
          </a:p>
          <a:p>
            <a:endParaRPr lang="de-DE" b="1" dirty="0">
              <a:solidFill>
                <a:srgbClr val="1160AC"/>
              </a:solidFill>
              <a:latin typeface="Arial" panose="020B0604020202020204" pitchFamily="34" charset="0"/>
              <a:cs typeface="Arial" panose="020B0604020202020204" pitchFamily="34" charset="0"/>
            </a:endParaRPr>
          </a:p>
        </p:txBody>
      </p:sp>
      <p:sp>
        <p:nvSpPr>
          <p:cNvPr id="9" name="Inhaltsplatzhalter 2">
            <a:extLst>
              <a:ext uri="{FF2B5EF4-FFF2-40B4-BE49-F238E27FC236}">
                <a16:creationId xmlns:a16="http://schemas.microsoft.com/office/drawing/2014/main" id="{44EC24A7-D495-4A6A-9D2E-EFDC346D6FE7}"/>
              </a:ext>
            </a:extLst>
          </p:cNvPr>
          <p:cNvSpPr>
            <a:spLocks noGrp="1"/>
          </p:cNvSpPr>
          <p:nvPr>
            <p:ph sz="quarter" idx="15"/>
          </p:nvPr>
        </p:nvSpPr>
        <p:spPr>
          <a:xfrm>
            <a:off x="429780" y="5265028"/>
            <a:ext cx="6581063" cy="1269642"/>
          </a:xfrm>
        </p:spPr>
        <p:txBody>
          <a:bodyPr/>
          <a:lstStyle/>
          <a:p>
            <a:pPr marL="0" indent="0">
              <a:lnSpc>
                <a:spcPct val="100000"/>
              </a:lnSpc>
              <a:spcAft>
                <a:spcPts val="0"/>
              </a:spcAft>
              <a:buNone/>
            </a:pPr>
            <a:r>
              <a:rPr lang="de-DE" sz="1600" dirty="0" err="1"/>
              <a:t>z.B</a:t>
            </a:r>
            <a:r>
              <a:rPr lang="de-DE" sz="1600" dirty="0"/>
              <a:t>:</a:t>
            </a:r>
          </a:p>
          <a:p>
            <a:pPr>
              <a:lnSpc>
                <a:spcPct val="100000"/>
              </a:lnSpc>
              <a:spcAft>
                <a:spcPts val="0"/>
              </a:spcAft>
              <a:buFont typeface="Arial" panose="020B0604020202020204" pitchFamily="34" charset="0"/>
              <a:buChar char="•"/>
            </a:pPr>
            <a:r>
              <a:rPr lang="de-DE" sz="1600" dirty="0"/>
              <a:t>Spamfilter auf eingehenden Emails</a:t>
            </a:r>
          </a:p>
          <a:p>
            <a:pPr>
              <a:lnSpc>
                <a:spcPct val="100000"/>
              </a:lnSpc>
              <a:spcAft>
                <a:spcPts val="0"/>
              </a:spcAft>
              <a:buFont typeface="Arial" panose="020B0604020202020204" pitchFamily="34" charset="0"/>
              <a:buChar char="•"/>
            </a:pPr>
            <a:r>
              <a:rPr lang="de-DE" sz="1600" dirty="0" err="1"/>
              <a:t>Recommender</a:t>
            </a:r>
            <a:r>
              <a:rPr lang="de-DE" sz="1600" dirty="0"/>
              <a:t> Systeme: Ähnliche Produkte, …</a:t>
            </a:r>
          </a:p>
          <a:p>
            <a:pPr>
              <a:lnSpc>
                <a:spcPct val="100000"/>
              </a:lnSpc>
              <a:spcAft>
                <a:spcPts val="0"/>
              </a:spcAft>
              <a:buFont typeface="Arial" panose="020B0604020202020204" pitchFamily="34" charset="0"/>
              <a:buChar char="•"/>
            </a:pPr>
            <a:r>
              <a:rPr lang="de-DE" sz="1600" dirty="0"/>
              <a:t>Bilderkennung: Welche Elemente auf einem Foto gehören zusammen?</a:t>
            </a:r>
          </a:p>
          <a:p>
            <a:pPr>
              <a:lnSpc>
                <a:spcPct val="100000"/>
              </a:lnSpc>
              <a:spcBef>
                <a:spcPts val="800"/>
              </a:spcBef>
              <a:spcAft>
                <a:spcPts val="800"/>
              </a:spcAft>
              <a:buFont typeface="Arial" panose="020B0604020202020204" pitchFamily="34" charset="0"/>
              <a:buChar char="•"/>
            </a:pPr>
            <a:endParaRPr lang="de-DE" sz="1600" dirty="0"/>
          </a:p>
        </p:txBody>
      </p:sp>
      <p:sp>
        <p:nvSpPr>
          <p:cNvPr id="11" name="Rechteck 10">
            <a:extLst>
              <a:ext uri="{FF2B5EF4-FFF2-40B4-BE49-F238E27FC236}">
                <a16:creationId xmlns:a16="http://schemas.microsoft.com/office/drawing/2014/main" id="{22FE8990-6A52-4202-9332-C695B22A8438}"/>
              </a:ext>
            </a:extLst>
          </p:cNvPr>
          <p:cNvSpPr/>
          <p:nvPr/>
        </p:nvSpPr>
        <p:spPr>
          <a:xfrm>
            <a:off x="429780" y="1638854"/>
            <a:ext cx="6737893" cy="3539430"/>
          </a:xfrm>
          <a:prstGeom prst="rect">
            <a:avLst/>
          </a:prstGeom>
          <a:solidFill>
            <a:schemeClr val="bg1"/>
          </a:solidFill>
        </p:spPr>
        <p:txBody>
          <a:bodyPr wrap="square">
            <a:spAutoFit/>
          </a:bodyPr>
          <a:lstStyle/>
          <a:p>
            <a:r>
              <a:rPr lang="de-DE" sz="1600" dirty="0">
                <a:latin typeface="Arial" panose="020B0604020202020204" pitchFamily="34" charset="0"/>
                <a:cs typeface="Arial" panose="020B0604020202020204" pitchFamily="34" charset="0"/>
              </a:rPr>
              <a:t>Der nach Thomas Bayes benannte Algorithmus berechnet für jeden Datensatz die Wahrscheinlichkeit, dass der Datensatz zu einer der vorgegebenen Klassen (z.B. „ja/nein“ oder „Kunde zufrieden/nicht zufrieden/neutral“) gehört. Die Klasse mit der höchsten Wahrschein-</a:t>
            </a:r>
            <a:r>
              <a:rPr lang="de-DE" sz="1600" dirty="0" err="1">
                <a:latin typeface="Arial" panose="020B0604020202020204" pitchFamily="34" charset="0"/>
                <a:cs typeface="Arial" panose="020B0604020202020204" pitchFamily="34" charset="0"/>
              </a:rPr>
              <a:t>lichkeit</a:t>
            </a:r>
            <a:r>
              <a:rPr lang="de-DE" sz="1600" dirty="0">
                <a:latin typeface="Arial" panose="020B0604020202020204" pitchFamily="34" charset="0"/>
                <a:cs typeface="Arial" panose="020B0604020202020204" pitchFamily="34" charset="0"/>
              </a:rPr>
              <a:t> wird dann auf den Datensatz angewendet.</a:t>
            </a:r>
          </a:p>
          <a:p>
            <a:endParaRPr lang="de-DE" sz="1600" dirty="0">
              <a:latin typeface="Arial" panose="020B0604020202020204" pitchFamily="34" charset="0"/>
              <a:cs typeface="Arial" panose="020B0604020202020204" pitchFamily="34" charset="0"/>
            </a:endParaRPr>
          </a:p>
          <a:p>
            <a:r>
              <a:rPr lang="de-DE" sz="1600" dirty="0">
                <a:latin typeface="Arial" panose="020B0604020202020204" pitchFamily="34" charset="0"/>
                <a:cs typeface="Arial" panose="020B0604020202020204" pitchFamily="34" charset="0"/>
              </a:rPr>
              <a:t>Der Algorithmus kommt ohne komplizierte „Einstellungen“ aus und wird daher sehr oft als einfache und schnelle Grundlage bzw. als Base Line Modell in die Modellierung mit einbezogen. </a:t>
            </a:r>
          </a:p>
          <a:p>
            <a:endParaRPr lang="de-DE" sz="1600" dirty="0">
              <a:latin typeface="Arial" panose="020B0604020202020204" pitchFamily="34" charset="0"/>
              <a:cs typeface="Arial" panose="020B0604020202020204" pitchFamily="34" charset="0"/>
            </a:endParaRPr>
          </a:p>
          <a:p>
            <a:r>
              <a:rPr lang="de-DE" sz="1600" dirty="0">
                <a:latin typeface="Arial" panose="020B0604020202020204" pitchFamily="34" charset="0"/>
                <a:cs typeface="Arial" panose="020B0604020202020204" pitchFamily="34" charset="0"/>
              </a:rPr>
              <a:t>Der Algorithmus basiert mathematisch auf der (wenig reellen) Annahme, </a:t>
            </a:r>
            <a:r>
              <a:rPr lang="de-DE" sz="1600" b="1" dirty="0">
                <a:latin typeface="Arial" panose="020B0604020202020204" pitchFamily="34" charset="0"/>
                <a:cs typeface="Arial" panose="020B0604020202020204" pitchFamily="34" charset="0"/>
              </a:rPr>
              <a:t>dass alle Merkmale eines Datensatzes voneinander unabhängig</a:t>
            </a:r>
            <a:r>
              <a:rPr lang="de-DE" sz="1600" dirty="0">
                <a:latin typeface="Arial" panose="020B0604020202020204" pitchFamily="34" charset="0"/>
                <a:cs typeface="Arial" panose="020B0604020202020204" pitchFamily="34" charset="0"/>
              </a:rPr>
              <a:t> sind. Obwohl diese Annahme in den meisten Fällen verletzt ist, liefert der Algorithmus in der Praxis häufig trotzdem erstaunlich gute Ergebnisse.</a:t>
            </a:r>
          </a:p>
        </p:txBody>
      </p:sp>
      <p:pic>
        <p:nvPicPr>
          <p:cNvPr id="12" name="Grafik 11">
            <a:extLst>
              <a:ext uri="{FF2B5EF4-FFF2-40B4-BE49-F238E27FC236}">
                <a16:creationId xmlns:a16="http://schemas.microsoft.com/office/drawing/2014/main" id="{2FC33DE8-C64D-4584-B0AA-17A180FDDDA1}"/>
              </a:ext>
            </a:extLst>
          </p:cNvPr>
          <p:cNvPicPr>
            <a:picLocks noChangeAspect="1"/>
          </p:cNvPicPr>
          <p:nvPr/>
        </p:nvPicPr>
        <p:blipFill rotWithShape="1">
          <a:blip r:embed="rId3"/>
          <a:srcRect l="11964" t="-613" r="16228" b="613"/>
          <a:stretch/>
        </p:blipFill>
        <p:spPr>
          <a:xfrm>
            <a:off x="7358497" y="2288645"/>
            <a:ext cx="3942490" cy="2202351"/>
          </a:xfrm>
          <a:prstGeom prst="rect">
            <a:avLst/>
          </a:prstGeom>
        </p:spPr>
      </p:pic>
      <p:sp>
        <p:nvSpPr>
          <p:cNvPr id="13" name="Rechteck 12">
            <a:extLst>
              <a:ext uri="{FF2B5EF4-FFF2-40B4-BE49-F238E27FC236}">
                <a16:creationId xmlns:a16="http://schemas.microsoft.com/office/drawing/2014/main" id="{B013DB95-14F4-4777-A5F6-D110A53FBE7C}"/>
              </a:ext>
            </a:extLst>
          </p:cNvPr>
          <p:cNvSpPr/>
          <p:nvPr/>
        </p:nvSpPr>
        <p:spPr>
          <a:xfrm>
            <a:off x="7358497" y="1747732"/>
            <a:ext cx="2291012" cy="954107"/>
          </a:xfrm>
          <a:prstGeom prst="rect">
            <a:avLst/>
          </a:prstGeom>
        </p:spPr>
        <p:txBody>
          <a:bodyPr wrap="none">
            <a:spAutoFit/>
          </a:bodyPr>
          <a:lstStyle/>
          <a:p>
            <a:r>
              <a:rPr lang="de-DE" sz="1400" b="1" dirty="0" err="1">
                <a:solidFill>
                  <a:srgbClr val="1160AC"/>
                </a:solidFill>
                <a:latin typeface="Arial" panose="020B0604020202020204" pitchFamily="34" charset="0"/>
                <a:cs typeface="Arial" panose="020B0604020202020204" pitchFamily="34" charset="0"/>
              </a:rPr>
              <a:t>Posterior</a:t>
            </a:r>
            <a:r>
              <a:rPr lang="de-DE" sz="1400" b="1" dirty="0">
                <a:latin typeface="Arial" panose="020B0604020202020204" pitchFamily="34" charset="0"/>
                <a:cs typeface="Arial" panose="020B0604020202020204" pitchFamily="34" charset="0"/>
              </a:rPr>
              <a:t>:</a:t>
            </a:r>
            <a:br>
              <a:rPr lang="de-DE" sz="1400" b="1" dirty="0">
                <a:latin typeface="Arial" panose="020B0604020202020204" pitchFamily="34" charset="0"/>
                <a:cs typeface="Arial" panose="020B0604020202020204" pitchFamily="34" charset="0"/>
              </a:rPr>
            </a:br>
            <a:r>
              <a:rPr lang="de-DE" sz="1400" b="1" dirty="0" err="1">
                <a:latin typeface="Arial" panose="020B0604020202020204" pitchFamily="34" charset="0"/>
                <a:cs typeface="Arial" panose="020B0604020202020204" pitchFamily="34" charset="0"/>
              </a:rPr>
              <a:t>W‘keit</a:t>
            </a:r>
            <a:r>
              <a:rPr lang="de-DE" sz="1400" b="1" dirty="0">
                <a:latin typeface="Arial" panose="020B0604020202020204" pitchFamily="34" charset="0"/>
                <a:cs typeface="Arial" panose="020B0604020202020204" pitchFamily="34" charset="0"/>
              </a:rPr>
              <a:t>, dass Ereignis A</a:t>
            </a:r>
            <a:br>
              <a:rPr lang="de-DE" sz="1400" b="1" dirty="0">
                <a:latin typeface="Arial" panose="020B0604020202020204" pitchFamily="34" charset="0"/>
                <a:cs typeface="Arial" panose="020B0604020202020204" pitchFamily="34" charset="0"/>
              </a:rPr>
            </a:br>
            <a:r>
              <a:rPr lang="de-DE" sz="1400" b="1" dirty="0">
                <a:latin typeface="Arial" panose="020B0604020202020204" pitchFamily="34" charset="0"/>
                <a:cs typeface="Arial" panose="020B0604020202020204" pitchFamily="34" charset="0"/>
              </a:rPr>
              <a:t>eintritt, wenn Situation B</a:t>
            </a:r>
            <a:br>
              <a:rPr lang="de-DE" sz="1400" b="1" dirty="0">
                <a:latin typeface="Arial" panose="020B0604020202020204" pitchFamily="34" charset="0"/>
                <a:cs typeface="Arial" panose="020B0604020202020204" pitchFamily="34" charset="0"/>
              </a:rPr>
            </a:br>
            <a:r>
              <a:rPr lang="de-DE" sz="1400" b="1" dirty="0">
                <a:latin typeface="Arial" panose="020B0604020202020204" pitchFamily="34" charset="0"/>
                <a:cs typeface="Arial" panose="020B0604020202020204" pitchFamily="34" charset="0"/>
              </a:rPr>
              <a:t>gegeben ist</a:t>
            </a:r>
            <a:endParaRPr lang="de-DE" sz="1400" b="1" dirty="0"/>
          </a:p>
        </p:txBody>
      </p:sp>
      <p:cxnSp>
        <p:nvCxnSpPr>
          <p:cNvPr id="16" name="Gerade Verbindung mit Pfeil 15">
            <a:extLst>
              <a:ext uri="{FF2B5EF4-FFF2-40B4-BE49-F238E27FC236}">
                <a16:creationId xmlns:a16="http://schemas.microsoft.com/office/drawing/2014/main" id="{A70CB17C-FA5C-497F-921A-FC5B86812F12}"/>
              </a:ext>
            </a:extLst>
          </p:cNvPr>
          <p:cNvCxnSpPr/>
          <p:nvPr/>
        </p:nvCxnSpPr>
        <p:spPr>
          <a:xfrm>
            <a:off x="8102379" y="2687171"/>
            <a:ext cx="0" cy="550244"/>
          </a:xfrm>
          <a:prstGeom prst="straightConnector1">
            <a:avLst/>
          </a:prstGeom>
          <a:ln w="28575">
            <a:solidFill>
              <a:srgbClr val="1160AC"/>
            </a:solidFill>
            <a:tailEnd type="triangle"/>
          </a:ln>
        </p:spPr>
        <p:style>
          <a:lnRef idx="1">
            <a:schemeClr val="accent1"/>
          </a:lnRef>
          <a:fillRef idx="0">
            <a:schemeClr val="accent1"/>
          </a:fillRef>
          <a:effectRef idx="0">
            <a:schemeClr val="accent1"/>
          </a:effectRef>
          <a:fontRef idx="minor">
            <a:schemeClr val="tx1"/>
          </a:fontRef>
        </p:style>
      </p:cxnSp>
      <p:sp>
        <p:nvSpPr>
          <p:cNvPr id="17" name="Rechteck 16">
            <a:extLst>
              <a:ext uri="{FF2B5EF4-FFF2-40B4-BE49-F238E27FC236}">
                <a16:creationId xmlns:a16="http://schemas.microsoft.com/office/drawing/2014/main" id="{843F3B62-100E-4B04-9559-E33F7EB36523}"/>
              </a:ext>
            </a:extLst>
          </p:cNvPr>
          <p:cNvSpPr/>
          <p:nvPr/>
        </p:nvSpPr>
        <p:spPr>
          <a:xfrm>
            <a:off x="7358497" y="4379122"/>
            <a:ext cx="2375458" cy="738664"/>
          </a:xfrm>
          <a:prstGeom prst="rect">
            <a:avLst/>
          </a:prstGeom>
        </p:spPr>
        <p:txBody>
          <a:bodyPr wrap="none">
            <a:spAutoFit/>
          </a:bodyPr>
          <a:lstStyle/>
          <a:p>
            <a:r>
              <a:rPr lang="de-DE" sz="1400" b="1" dirty="0" err="1">
                <a:solidFill>
                  <a:srgbClr val="1160AC"/>
                </a:solidFill>
                <a:latin typeface="Arial" panose="020B0604020202020204" pitchFamily="34" charset="0"/>
                <a:cs typeface="Arial" panose="020B0604020202020204" pitchFamily="34" charset="0"/>
              </a:rPr>
              <a:t>Likelihood</a:t>
            </a:r>
            <a:r>
              <a:rPr lang="de-DE" sz="1400" b="1" dirty="0">
                <a:latin typeface="Arial" panose="020B0604020202020204" pitchFamily="34" charset="0"/>
                <a:cs typeface="Arial" panose="020B0604020202020204" pitchFamily="34" charset="0"/>
              </a:rPr>
              <a:t>:</a:t>
            </a:r>
            <a:br>
              <a:rPr lang="de-DE" sz="1400" b="1" dirty="0">
                <a:latin typeface="Arial" panose="020B0604020202020204" pitchFamily="34" charset="0"/>
                <a:cs typeface="Arial" panose="020B0604020202020204" pitchFamily="34" charset="0"/>
              </a:rPr>
            </a:br>
            <a:r>
              <a:rPr lang="de-DE" sz="1400" b="1" dirty="0" err="1">
                <a:latin typeface="Arial" panose="020B0604020202020204" pitchFamily="34" charset="0"/>
                <a:cs typeface="Arial" panose="020B0604020202020204" pitchFamily="34" charset="0"/>
              </a:rPr>
              <a:t>W‘keit</a:t>
            </a:r>
            <a:r>
              <a:rPr lang="de-DE" sz="1400" b="1" dirty="0">
                <a:latin typeface="Arial" panose="020B0604020202020204" pitchFamily="34" charset="0"/>
                <a:cs typeface="Arial" panose="020B0604020202020204" pitchFamily="34" charset="0"/>
              </a:rPr>
              <a:t>, dass Situation B</a:t>
            </a:r>
            <a:br>
              <a:rPr lang="de-DE" sz="1400" b="1" dirty="0">
                <a:latin typeface="Arial" panose="020B0604020202020204" pitchFamily="34" charset="0"/>
                <a:cs typeface="Arial" panose="020B0604020202020204" pitchFamily="34" charset="0"/>
              </a:rPr>
            </a:br>
            <a:r>
              <a:rPr lang="de-DE" sz="1400" b="1" dirty="0">
                <a:latin typeface="Arial" panose="020B0604020202020204" pitchFamily="34" charset="0"/>
                <a:cs typeface="Arial" panose="020B0604020202020204" pitchFamily="34" charset="0"/>
              </a:rPr>
              <a:t>eintritt, wenn A stattfindet</a:t>
            </a:r>
            <a:endParaRPr lang="de-DE" sz="1400" b="1" dirty="0"/>
          </a:p>
        </p:txBody>
      </p:sp>
      <p:cxnSp>
        <p:nvCxnSpPr>
          <p:cNvPr id="18" name="Gerade Verbindung mit Pfeil 17">
            <a:extLst>
              <a:ext uri="{FF2B5EF4-FFF2-40B4-BE49-F238E27FC236}">
                <a16:creationId xmlns:a16="http://schemas.microsoft.com/office/drawing/2014/main" id="{08C7CD9F-858D-4FF9-BCF8-CDBE29DB4F1C}"/>
              </a:ext>
            </a:extLst>
          </p:cNvPr>
          <p:cNvCxnSpPr>
            <a:cxnSpLocks/>
          </p:cNvCxnSpPr>
          <p:nvPr/>
        </p:nvCxnSpPr>
        <p:spPr>
          <a:xfrm flipV="1">
            <a:off x="8643911" y="3464987"/>
            <a:ext cx="760675" cy="926723"/>
          </a:xfrm>
          <a:prstGeom prst="straightConnector1">
            <a:avLst/>
          </a:prstGeom>
          <a:ln w="28575">
            <a:solidFill>
              <a:srgbClr val="1160AC"/>
            </a:solidFill>
            <a:tailEnd type="triangle"/>
          </a:ln>
        </p:spPr>
        <p:style>
          <a:lnRef idx="1">
            <a:schemeClr val="accent1"/>
          </a:lnRef>
          <a:fillRef idx="0">
            <a:schemeClr val="accent1"/>
          </a:fillRef>
          <a:effectRef idx="0">
            <a:schemeClr val="accent1"/>
          </a:effectRef>
          <a:fontRef idx="minor">
            <a:schemeClr val="tx1"/>
          </a:fontRef>
        </p:style>
      </p:cxnSp>
      <p:sp>
        <p:nvSpPr>
          <p:cNvPr id="21" name="Rechteck 20">
            <a:extLst>
              <a:ext uri="{FF2B5EF4-FFF2-40B4-BE49-F238E27FC236}">
                <a16:creationId xmlns:a16="http://schemas.microsoft.com/office/drawing/2014/main" id="{4D963704-A483-48E3-863C-730F1EF6DC20}"/>
              </a:ext>
            </a:extLst>
          </p:cNvPr>
          <p:cNvSpPr/>
          <p:nvPr/>
        </p:nvSpPr>
        <p:spPr>
          <a:xfrm>
            <a:off x="10470629" y="1964491"/>
            <a:ext cx="1391471" cy="738664"/>
          </a:xfrm>
          <a:prstGeom prst="rect">
            <a:avLst/>
          </a:prstGeom>
        </p:spPr>
        <p:txBody>
          <a:bodyPr wrap="none">
            <a:spAutoFit/>
          </a:bodyPr>
          <a:lstStyle/>
          <a:p>
            <a:r>
              <a:rPr lang="de-DE" sz="1400" b="1" dirty="0">
                <a:solidFill>
                  <a:srgbClr val="1160AC"/>
                </a:solidFill>
                <a:latin typeface="Arial" panose="020B0604020202020204" pitchFamily="34" charset="0"/>
                <a:cs typeface="Arial" panose="020B0604020202020204" pitchFamily="34" charset="0"/>
              </a:rPr>
              <a:t>Prior</a:t>
            </a:r>
            <a:r>
              <a:rPr lang="de-DE" sz="1400" b="1" dirty="0">
                <a:latin typeface="Arial" panose="020B0604020202020204" pitchFamily="34" charset="0"/>
                <a:cs typeface="Arial" panose="020B0604020202020204" pitchFamily="34" charset="0"/>
              </a:rPr>
              <a:t>:</a:t>
            </a:r>
            <a:br>
              <a:rPr lang="de-DE" sz="1400" b="1" dirty="0">
                <a:latin typeface="Arial" panose="020B0604020202020204" pitchFamily="34" charset="0"/>
                <a:cs typeface="Arial" panose="020B0604020202020204" pitchFamily="34" charset="0"/>
              </a:rPr>
            </a:br>
            <a:r>
              <a:rPr lang="de-DE" sz="1400" b="1" dirty="0" err="1">
                <a:latin typeface="Arial" panose="020B0604020202020204" pitchFamily="34" charset="0"/>
                <a:cs typeface="Arial" panose="020B0604020202020204" pitchFamily="34" charset="0"/>
              </a:rPr>
              <a:t>W‘keit</a:t>
            </a:r>
            <a:r>
              <a:rPr lang="de-DE" sz="1400" b="1" dirty="0">
                <a:latin typeface="Arial" panose="020B0604020202020204" pitchFamily="34" charset="0"/>
                <a:cs typeface="Arial" panose="020B0604020202020204" pitchFamily="34" charset="0"/>
              </a:rPr>
              <a:t>, dass A</a:t>
            </a:r>
            <a:br>
              <a:rPr lang="de-DE" sz="1400" b="1" dirty="0">
                <a:latin typeface="Arial" panose="020B0604020202020204" pitchFamily="34" charset="0"/>
                <a:cs typeface="Arial" panose="020B0604020202020204" pitchFamily="34" charset="0"/>
              </a:rPr>
            </a:br>
            <a:r>
              <a:rPr lang="de-DE" sz="1400" b="1" dirty="0">
                <a:latin typeface="Arial" panose="020B0604020202020204" pitchFamily="34" charset="0"/>
                <a:cs typeface="Arial" panose="020B0604020202020204" pitchFamily="34" charset="0"/>
              </a:rPr>
              <a:t>stattfindet</a:t>
            </a:r>
            <a:endParaRPr lang="de-DE" sz="1400" b="1" dirty="0"/>
          </a:p>
        </p:txBody>
      </p:sp>
      <p:cxnSp>
        <p:nvCxnSpPr>
          <p:cNvPr id="22" name="Gerade Verbindung mit Pfeil 21">
            <a:extLst>
              <a:ext uri="{FF2B5EF4-FFF2-40B4-BE49-F238E27FC236}">
                <a16:creationId xmlns:a16="http://schemas.microsoft.com/office/drawing/2014/main" id="{618B451D-26AD-46FC-A4F5-2B8F7C635F08}"/>
              </a:ext>
            </a:extLst>
          </p:cNvPr>
          <p:cNvCxnSpPr>
            <a:cxnSpLocks/>
          </p:cNvCxnSpPr>
          <p:nvPr/>
        </p:nvCxnSpPr>
        <p:spPr>
          <a:xfrm flipH="1">
            <a:off x="11138540" y="2563680"/>
            <a:ext cx="532737" cy="452869"/>
          </a:xfrm>
          <a:prstGeom prst="straightConnector1">
            <a:avLst/>
          </a:prstGeom>
          <a:ln w="28575">
            <a:solidFill>
              <a:srgbClr val="1160AC"/>
            </a:solidFill>
            <a:tailEnd type="triangle"/>
          </a:ln>
        </p:spPr>
        <p:style>
          <a:lnRef idx="1">
            <a:schemeClr val="accent1"/>
          </a:lnRef>
          <a:fillRef idx="0">
            <a:schemeClr val="accent1"/>
          </a:fillRef>
          <a:effectRef idx="0">
            <a:schemeClr val="accent1"/>
          </a:effectRef>
          <a:fontRef idx="minor">
            <a:schemeClr val="tx1"/>
          </a:fontRef>
        </p:style>
      </p:cxnSp>
      <p:sp>
        <p:nvSpPr>
          <p:cNvPr id="26" name="Rechteck 25">
            <a:extLst>
              <a:ext uri="{FF2B5EF4-FFF2-40B4-BE49-F238E27FC236}">
                <a16:creationId xmlns:a16="http://schemas.microsoft.com/office/drawing/2014/main" id="{232B5A9A-137F-4925-BB0C-EA3C63D50FB5}"/>
              </a:ext>
            </a:extLst>
          </p:cNvPr>
          <p:cNvSpPr/>
          <p:nvPr/>
        </p:nvSpPr>
        <p:spPr>
          <a:xfrm>
            <a:off x="10107098" y="4342443"/>
            <a:ext cx="1734770" cy="738664"/>
          </a:xfrm>
          <a:prstGeom prst="rect">
            <a:avLst/>
          </a:prstGeom>
        </p:spPr>
        <p:txBody>
          <a:bodyPr wrap="none">
            <a:spAutoFit/>
          </a:bodyPr>
          <a:lstStyle/>
          <a:p>
            <a:r>
              <a:rPr lang="de-DE" sz="1400" b="1" dirty="0">
                <a:solidFill>
                  <a:srgbClr val="1160AC"/>
                </a:solidFill>
                <a:latin typeface="Arial" panose="020B0604020202020204" pitchFamily="34" charset="0"/>
                <a:cs typeface="Arial" panose="020B0604020202020204" pitchFamily="34" charset="0"/>
              </a:rPr>
              <a:t>Normalisierung</a:t>
            </a:r>
            <a:r>
              <a:rPr lang="de-DE" sz="1400" b="1" dirty="0">
                <a:latin typeface="Arial" panose="020B0604020202020204" pitchFamily="34" charset="0"/>
                <a:cs typeface="Arial" panose="020B0604020202020204" pitchFamily="34" charset="0"/>
              </a:rPr>
              <a:t>:</a:t>
            </a:r>
            <a:br>
              <a:rPr lang="de-DE" sz="1400" b="1" dirty="0">
                <a:latin typeface="Arial" panose="020B0604020202020204" pitchFamily="34" charset="0"/>
                <a:cs typeface="Arial" panose="020B0604020202020204" pitchFamily="34" charset="0"/>
              </a:rPr>
            </a:br>
            <a:r>
              <a:rPr lang="de-DE" sz="1400" b="1" dirty="0" err="1">
                <a:latin typeface="Arial" panose="020B0604020202020204" pitchFamily="34" charset="0"/>
                <a:cs typeface="Arial" panose="020B0604020202020204" pitchFamily="34" charset="0"/>
              </a:rPr>
              <a:t>W‘keit</a:t>
            </a:r>
            <a:r>
              <a:rPr lang="de-DE" sz="1400" b="1" dirty="0">
                <a:latin typeface="Arial" panose="020B0604020202020204" pitchFamily="34" charset="0"/>
                <a:cs typeface="Arial" panose="020B0604020202020204" pitchFamily="34" charset="0"/>
              </a:rPr>
              <a:t>, dass</a:t>
            </a:r>
            <a:br>
              <a:rPr lang="de-DE" sz="1400" b="1" dirty="0">
                <a:latin typeface="Arial" panose="020B0604020202020204" pitchFamily="34" charset="0"/>
                <a:cs typeface="Arial" panose="020B0604020202020204" pitchFamily="34" charset="0"/>
              </a:rPr>
            </a:br>
            <a:r>
              <a:rPr lang="de-DE" sz="1400" b="1" dirty="0">
                <a:latin typeface="Arial" panose="020B0604020202020204" pitchFamily="34" charset="0"/>
                <a:cs typeface="Arial" panose="020B0604020202020204" pitchFamily="34" charset="0"/>
              </a:rPr>
              <a:t>Situation B eintritt</a:t>
            </a:r>
            <a:endParaRPr lang="de-DE" sz="1400" b="1" dirty="0"/>
          </a:p>
        </p:txBody>
      </p:sp>
      <p:cxnSp>
        <p:nvCxnSpPr>
          <p:cNvPr id="27" name="Gerade Verbindung mit Pfeil 26">
            <a:extLst>
              <a:ext uri="{FF2B5EF4-FFF2-40B4-BE49-F238E27FC236}">
                <a16:creationId xmlns:a16="http://schemas.microsoft.com/office/drawing/2014/main" id="{C42FFEBC-6617-4789-8B06-802E26557434}"/>
              </a:ext>
            </a:extLst>
          </p:cNvPr>
          <p:cNvCxnSpPr>
            <a:cxnSpLocks/>
          </p:cNvCxnSpPr>
          <p:nvPr/>
        </p:nvCxnSpPr>
        <p:spPr>
          <a:xfrm flipH="1" flipV="1">
            <a:off x="10592427" y="4007457"/>
            <a:ext cx="708559" cy="371665"/>
          </a:xfrm>
          <a:prstGeom prst="straightConnector1">
            <a:avLst/>
          </a:prstGeom>
          <a:ln w="28575">
            <a:solidFill>
              <a:srgbClr val="1160AC"/>
            </a:solidFill>
            <a:tailEnd type="triangle"/>
          </a:ln>
        </p:spPr>
        <p:style>
          <a:lnRef idx="1">
            <a:schemeClr val="accent1"/>
          </a:lnRef>
          <a:fillRef idx="0">
            <a:schemeClr val="accent1"/>
          </a:fillRef>
          <a:effectRef idx="0">
            <a:schemeClr val="accent1"/>
          </a:effectRef>
          <a:fontRef idx="minor">
            <a:schemeClr val="tx1"/>
          </a:fontRef>
        </p:style>
      </p:cxnSp>
      <p:sp>
        <p:nvSpPr>
          <p:cNvPr id="30" name="Rechteck 29">
            <a:extLst>
              <a:ext uri="{FF2B5EF4-FFF2-40B4-BE49-F238E27FC236}">
                <a16:creationId xmlns:a16="http://schemas.microsoft.com/office/drawing/2014/main" id="{2C53BFB9-4D1A-4D01-B87F-2685E2B34A47}"/>
              </a:ext>
            </a:extLst>
          </p:cNvPr>
          <p:cNvSpPr/>
          <p:nvPr/>
        </p:nvSpPr>
        <p:spPr>
          <a:xfrm>
            <a:off x="9281812" y="1423859"/>
            <a:ext cx="2621230" cy="369332"/>
          </a:xfrm>
          <a:prstGeom prst="rect">
            <a:avLst/>
          </a:prstGeom>
        </p:spPr>
        <p:txBody>
          <a:bodyPr wrap="none">
            <a:spAutoFit/>
          </a:bodyPr>
          <a:lstStyle/>
          <a:p>
            <a:r>
              <a:rPr lang="de-DE" b="1" dirty="0" err="1">
                <a:solidFill>
                  <a:srgbClr val="1160AC"/>
                </a:solidFill>
                <a:latin typeface="Arial" panose="020B0604020202020204" pitchFamily="34" charset="0"/>
                <a:cs typeface="Arial" panose="020B0604020202020204" pitchFamily="34" charset="0"/>
              </a:rPr>
              <a:t>Bayes‘sches</a:t>
            </a:r>
            <a:r>
              <a:rPr lang="de-DE" b="1" dirty="0">
                <a:solidFill>
                  <a:srgbClr val="1160AC"/>
                </a:solidFill>
                <a:latin typeface="Arial" panose="020B0604020202020204" pitchFamily="34" charset="0"/>
                <a:cs typeface="Arial" panose="020B0604020202020204" pitchFamily="34" charset="0"/>
              </a:rPr>
              <a:t> Theorem</a:t>
            </a:r>
            <a:endParaRPr lang="de-DE" dirty="0"/>
          </a:p>
        </p:txBody>
      </p:sp>
    </p:spTree>
    <p:extLst>
      <p:ext uri="{BB962C8B-B14F-4D97-AF65-F5344CB8AC3E}">
        <p14:creationId xmlns:p14="http://schemas.microsoft.com/office/powerpoint/2010/main" val="32176892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Naive Bayes: Beispiel … „</a:t>
            </a:r>
            <a:r>
              <a:rPr lang="de-DE" dirty="0" err="1"/>
              <a:t>Playing</a:t>
            </a:r>
            <a:r>
              <a:rPr lang="de-DE" dirty="0"/>
              <a:t> Golf“</a:t>
            </a:r>
          </a:p>
        </p:txBody>
      </p:sp>
      <p:pic>
        <p:nvPicPr>
          <p:cNvPr id="3" name="Grafik 2">
            <a:extLst>
              <a:ext uri="{FF2B5EF4-FFF2-40B4-BE49-F238E27FC236}">
                <a16:creationId xmlns:a16="http://schemas.microsoft.com/office/drawing/2014/main" id="{20FD2242-4ECB-41DD-A931-4A02B3DD7647}"/>
              </a:ext>
            </a:extLst>
          </p:cNvPr>
          <p:cNvPicPr>
            <a:picLocks noChangeAspect="1"/>
          </p:cNvPicPr>
          <p:nvPr/>
        </p:nvPicPr>
        <p:blipFill>
          <a:blip r:embed="rId3"/>
          <a:stretch>
            <a:fillRect/>
          </a:stretch>
        </p:blipFill>
        <p:spPr>
          <a:xfrm>
            <a:off x="6153449" y="1048658"/>
            <a:ext cx="5686043" cy="5013267"/>
          </a:xfrm>
          <a:prstGeom prst="rect">
            <a:avLst/>
          </a:prstGeom>
        </p:spPr>
      </p:pic>
      <p:pic>
        <p:nvPicPr>
          <p:cNvPr id="5" name="Grafik 4">
            <a:extLst>
              <a:ext uri="{FF2B5EF4-FFF2-40B4-BE49-F238E27FC236}">
                <a16:creationId xmlns:a16="http://schemas.microsoft.com/office/drawing/2014/main" id="{4F5ED2D9-92F2-4D4F-923B-68E4548D2075}"/>
              </a:ext>
            </a:extLst>
          </p:cNvPr>
          <p:cNvPicPr>
            <a:picLocks noChangeAspect="1"/>
          </p:cNvPicPr>
          <p:nvPr/>
        </p:nvPicPr>
        <p:blipFill>
          <a:blip r:embed="rId4"/>
          <a:stretch>
            <a:fillRect/>
          </a:stretch>
        </p:blipFill>
        <p:spPr>
          <a:xfrm>
            <a:off x="296899" y="1377487"/>
            <a:ext cx="6048598" cy="4684437"/>
          </a:xfrm>
          <a:prstGeom prst="rect">
            <a:avLst/>
          </a:prstGeom>
        </p:spPr>
      </p:pic>
      <p:sp>
        <p:nvSpPr>
          <p:cNvPr id="9" name="Rechteck 8">
            <a:extLst>
              <a:ext uri="{FF2B5EF4-FFF2-40B4-BE49-F238E27FC236}">
                <a16:creationId xmlns:a16="http://schemas.microsoft.com/office/drawing/2014/main" id="{2580F9DB-5606-4EAB-8963-D6F36A6A1434}"/>
              </a:ext>
            </a:extLst>
          </p:cNvPr>
          <p:cNvSpPr/>
          <p:nvPr/>
        </p:nvSpPr>
        <p:spPr>
          <a:xfrm>
            <a:off x="1656705" y="1106513"/>
            <a:ext cx="3119830" cy="312369"/>
          </a:xfrm>
          <a:prstGeom prst="rect">
            <a:avLst/>
          </a:prstGeom>
        </p:spPr>
        <p:txBody>
          <a:bodyPr wrap="square">
            <a:spAutoFit/>
          </a:bodyPr>
          <a:lstStyle/>
          <a:p>
            <a:r>
              <a:rPr lang="de-DE" sz="1400" b="1" dirty="0">
                <a:latin typeface="Arial" panose="020B0604020202020204" pitchFamily="34" charset="0"/>
                <a:cs typeface="Arial" panose="020B0604020202020204" pitchFamily="34" charset="0"/>
              </a:rPr>
              <a:t>Trainingsdaten / Datenmatrix </a:t>
            </a:r>
            <a:r>
              <a:rPr lang="de-DE" sz="1400" b="1" dirty="0" err="1">
                <a:latin typeface="Arial" panose="020B0604020202020204" pitchFamily="34" charset="0"/>
                <a:cs typeface="Arial" panose="020B0604020202020204" pitchFamily="34" charset="0"/>
              </a:rPr>
              <a:t>X,y</a:t>
            </a:r>
            <a:endParaRPr lang="de-DE" sz="1400" dirty="0"/>
          </a:p>
        </p:txBody>
      </p:sp>
      <p:sp>
        <p:nvSpPr>
          <p:cNvPr id="25" name="Rechteck 24">
            <a:extLst>
              <a:ext uri="{FF2B5EF4-FFF2-40B4-BE49-F238E27FC236}">
                <a16:creationId xmlns:a16="http://schemas.microsoft.com/office/drawing/2014/main" id="{D9102C23-BFE6-4CD1-A377-613881DDF256}"/>
              </a:ext>
            </a:extLst>
          </p:cNvPr>
          <p:cNvSpPr/>
          <p:nvPr/>
        </p:nvSpPr>
        <p:spPr>
          <a:xfrm>
            <a:off x="9468728" y="575486"/>
            <a:ext cx="2133134" cy="531027"/>
          </a:xfrm>
          <a:prstGeom prst="rect">
            <a:avLst/>
          </a:prstGeom>
        </p:spPr>
        <p:txBody>
          <a:bodyPr wrap="square">
            <a:spAutoFit/>
          </a:bodyPr>
          <a:lstStyle/>
          <a:p>
            <a:r>
              <a:rPr lang="de-DE" sz="1400" b="1" dirty="0">
                <a:latin typeface="Arial" panose="020B0604020202020204" pitchFamily="34" charset="0"/>
                <a:cs typeface="Arial" panose="020B0604020202020204" pitchFamily="34" charset="0"/>
              </a:rPr>
              <a:t>Randverteilungen der</a:t>
            </a:r>
            <a:br>
              <a:rPr lang="de-DE" sz="1400" b="1" dirty="0">
                <a:latin typeface="Arial" panose="020B0604020202020204" pitchFamily="34" charset="0"/>
                <a:cs typeface="Arial" panose="020B0604020202020204" pitchFamily="34" charset="0"/>
              </a:rPr>
            </a:br>
            <a:r>
              <a:rPr lang="de-DE" sz="1400" b="1" dirty="0">
                <a:latin typeface="Arial" panose="020B0604020202020204" pitchFamily="34" charset="0"/>
                <a:cs typeface="Arial" panose="020B0604020202020204" pitchFamily="34" charset="0"/>
              </a:rPr>
              <a:t>vier Merkmale</a:t>
            </a:r>
            <a:endParaRPr lang="de-DE" sz="1400" dirty="0"/>
          </a:p>
        </p:txBody>
      </p:sp>
    </p:spTree>
    <p:extLst>
      <p:ext uri="{BB962C8B-B14F-4D97-AF65-F5344CB8AC3E}">
        <p14:creationId xmlns:p14="http://schemas.microsoft.com/office/powerpoint/2010/main" val="24311538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83658" y="314526"/>
            <a:ext cx="11224684" cy="701474"/>
          </a:xfrm>
        </p:spPr>
        <p:txBody>
          <a:bodyPr/>
          <a:lstStyle/>
          <a:p>
            <a:r>
              <a:rPr lang="de-DE" dirty="0"/>
              <a:t>Morgen scheint die Sonne … sollen wir Golf spielen?</a:t>
            </a:r>
            <a:br>
              <a:rPr lang="de-DE" dirty="0"/>
            </a:br>
            <a:endParaRPr lang="de-DE" dirty="0"/>
          </a:p>
        </p:txBody>
      </p:sp>
      <p:pic>
        <p:nvPicPr>
          <p:cNvPr id="4" name="Grafik 3">
            <a:extLst>
              <a:ext uri="{FF2B5EF4-FFF2-40B4-BE49-F238E27FC236}">
                <a16:creationId xmlns:a16="http://schemas.microsoft.com/office/drawing/2014/main" id="{C6F6781C-B41B-4E81-ADEF-978C35042E86}"/>
              </a:ext>
            </a:extLst>
          </p:cNvPr>
          <p:cNvPicPr>
            <a:picLocks noChangeAspect="1"/>
          </p:cNvPicPr>
          <p:nvPr/>
        </p:nvPicPr>
        <p:blipFill rotWithShape="1">
          <a:blip r:embed="rId3"/>
          <a:srcRect b="53148"/>
          <a:stretch/>
        </p:blipFill>
        <p:spPr>
          <a:xfrm>
            <a:off x="488947" y="1521304"/>
            <a:ext cx="6807203" cy="4155596"/>
          </a:xfrm>
          <a:prstGeom prst="rect">
            <a:avLst/>
          </a:prstGeom>
        </p:spPr>
      </p:pic>
      <p:pic>
        <p:nvPicPr>
          <p:cNvPr id="10" name="Grafik 9">
            <a:extLst>
              <a:ext uri="{FF2B5EF4-FFF2-40B4-BE49-F238E27FC236}">
                <a16:creationId xmlns:a16="http://schemas.microsoft.com/office/drawing/2014/main" id="{5F8F2662-74DD-44F4-9578-A8F866AE99BC}"/>
              </a:ext>
            </a:extLst>
          </p:cNvPr>
          <p:cNvPicPr>
            <a:picLocks noChangeAspect="1"/>
          </p:cNvPicPr>
          <p:nvPr/>
        </p:nvPicPr>
        <p:blipFill rotWithShape="1">
          <a:blip r:embed="rId3"/>
          <a:srcRect l="32556" t="49837" r="560" b="12639"/>
          <a:stretch/>
        </p:blipFill>
        <p:spPr>
          <a:xfrm>
            <a:off x="7464122" y="1433839"/>
            <a:ext cx="4552950" cy="3328269"/>
          </a:xfrm>
          <a:prstGeom prst="rect">
            <a:avLst/>
          </a:prstGeom>
        </p:spPr>
      </p:pic>
      <p:pic>
        <p:nvPicPr>
          <p:cNvPr id="11" name="Grafik 10">
            <a:extLst>
              <a:ext uri="{FF2B5EF4-FFF2-40B4-BE49-F238E27FC236}">
                <a16:creationId xmlns:a16="http://schemas.microsoft.com/office/drawing/2014/main" id="{26D191BF-7F84-4A05-820A-5EBDF78EC580}"/>
              </a:ext>
            </a:extLst>
          </p:cNvPr>
          <p:cNvPicPr>
            <a:picLocks noChangeAspect="1"/>
          </p:cNvPicPr>
          <p:nvPr/>
        </p:nvPicPr>
        <p:blipFill rotWithShape="1">
          <a:blip r:embed="rId3"/>
          <a:srcRect l="840" t="87972" r="19916"/>
          <a:stretch/>
        </p:blipFill>
        <p:spPr>
          <a:xfrm>
            <a:off x="6511923" y="4849573"/>
            <a:ext cx="5394327" cy="1066800"/>
          </a:xfrm>
          <a:prstGeom prst="rect">
            <a:avLst/>
          </a:prstGeom>
        </p:spPr>
      </p:pic>
      <p:pic>
        <p:nvPicPr>
          <p:cNvPr id="12" name="Grafik 11">
            <a:extLst>
              <a:ext uri="{FF2B5EF4-FFF2-40B4-BE49-F238E27FC236}">
                <a16:creationId xmlns:a16="http://schemas.microsoft.com/office/drawing/2014/main" id="{6E7740E3-F261-41CE-9166-5E064E14CBD0}"/>
              </a:ext>
            </a:extLst>
          </p:cNvPr>
          <p:cNvPicPr>
            <a:picLocks noChangeAspect="1"/>
          </p:cNvPicPr>
          <p:nvPr/>
        </p:nvPicPr>
        <p:blipFill rotWithShape="1">
          <a:blip r:embed="rId4"/>
          <a:srcRect l="11964" t="26400" r="16228" b="19006"/>
          <a:stretch/>
        </p:blipFill>
        <p:spPr>
          <a:xfrm>
            <a:off x="479811" y="1433839"/>
            <a:ext cx="1862352" cy="567970"/>
          </a:xfrm>
          <a:prstGeom prst="rect">
            <a:avLst/>
          </a:prstGeom>
        </p:spPr>
      </p:pic>
      <p:sp>
        <p:nvSpPr>
          <p:cNvPr id="6" name="Rechteck 5">
            <a:extLst>
              <a:ext uri="{FF2B5EF4-FFF2-40B4-BE49-F238E27FC236}">
                <a16:creationId xmlns:a16="http://schemas.microsoft.com/office/drawing/2014/main" id="{E20022A8-DD97-4663-962D-373F08648A93}"/>
              </a:ext>
            </a:extLst>
          </p:cNvPr>
          <p:cNvSpPr/>
          <p:nvPr/>
        </p:nvSpPr>
        <p:spPr>
          <a:xfrm>
            <a:off x="2689724" y="1281831"/>
            <a:ext cx="4490304" cy="3567742"/>
          </a:xfrm>
          <a:prstGeom prst="rect">
            <a:avLst/>
          </a:prstGeom>
          <a:noFill/>
          <a:ln>
            <a:solidFill>
              <a:srgbClr val="1160AC"/>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15" name="Rechteck 14">
            <a:extLst>
              <a:ext uri="{FF2B5EF4-FFF2-40B4-BE49-F238E27FC236}">
                <a16:creationId xmlns:a16="http://schemas.microsoft.com/office/drawing/2014/main" id="{12772683-B0D1-4F0A-BB54-960F772ADBFA}"/>
              </a:ext>
            </a:extLst>
          </p:cNvPr>
          <p:cNvSpPr/>
          <p:nvPr/>
        </p:nvSpPr>
        <p:spPr>
          <a:xfrm>
            <a:off x="7234986" y="1281831"/>
            <a:ext cx="4782086" cy="3567742"/>
          </a:xfrm>
          <a:prstGeom prst="rect">
            <a:avLst/>
          </a:prstGeom>
          <a:noFill/>
          <a:ln>
            <a:solidFill>
              <a:srgbClr val="1160AC"/>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7" name="Rechteck 6">
            <a:extLst>
              <a:ext uri="{FF2B5EF4-FFF2-40B4-BE49-F238E27FC236}">
                <a16:creationId xmlns:a16="http://schemas.microsoft.com/office/drawing/2014/main" id="{A76123A6-64B2-427A-883D-D73DEA88819F}"/>
              </a:ext>
            </a:extLst>
          </p:cNvPr>
          <p:cNvSpPr/>
          <p:nvPr/>
        </p:nvSpPr>
        <p:spPr>
          <a:xfrm>
            <a:off x="3446445" y="1103465"/>
            <a:ext cx="3217547" cy="369332"/>
          </a:xfrm>
          <a:prstGeom prst="rect">
            <a:avLst/>
          </a:prstGeom>
          <a:solidFill>
            <a:schemeClr val="bg1"/>
          </a:solidFill>
        </p:spPr>
        <p:txBody>
          <a:bodyPr wrap="none">
            <a:spAutoFit/>
          </a:bodyPr>
          <a:lstStyle/>
          <a:p>
            <a:r>
              <a:rPr lang="de-DE" b="1" i="1" dirty="0">
                <a:latin typeface="Courier New" panose="02070309020205020404" pitchFamily="49" charset="0"/>
                <a:cs typeface="Courier New" panose="02070309020205020404" pitchFamily="49" charset="0"/>
              </a:rPr>
              <a:t>P(Yes = Golf | Sonnig)</a:t>
            </a:r>
            <a:endParaRPr lang="de-DE" i="1" dirty="0">
              <a:latin typeface="Courier New" panose="02070309020205020404" pitchFamily="49" charset="0"/>
              <a:cs typeface="Courier New" panose="02070309020205020404" pitchFamily="49" charset="0"/>
            </a:endParaRPr>
          </a:p>
        </p:txBody>
      </p:sp>
      <p:sp>
        <p:nvSpPr>
          <p:cNvPr id="17" name="Rechteck 16">
            <a:extLst>
              <a:ext uri="{FF2B5EF4-FFF2-40B4-BE49-F238E27FC236}">
                <a16:creationId xmlns:a16="http://schemas.microsoft.com/office/drawing/2014/main" id="{41BBA6B1-76AC-4AFE-9674-E04791B99ED7}"/>
              </a:ext>
            </a:extLst>
          </p:cNvPr>
          <p:cNvSpPr/>
          <p:nvPr/>
        </p:nvSpPr>
        <p:spPr>
          <a:xfrm>
            <a:off x="7810334" y="1103465"/>
            <a:ext cx="3768980" cy="369332"/>
          </a:xfrm>
          <a:prstGeom prst="rect">
            <a:avLst/>
          </a:prstGeom>
          <a:solidFill>
            <a:schemeClr val="bg1"/>
          </a:solidFill>
        </p:spPr>
        <p:txBody>
          <a:bodyPr wrap="none">
            <a:spAutoFit/>
          </a:bodyPr>
          <a:lstStyle/>
          <a:p>
            <a:r>
              <a:rPr lang="de-DE" b="1" i="1" dirty="0">
                <a:latin typeface="Courier New" panose="02070309020205020404" pitchFamily="49" charset="0"/>
                <a:cs typeface="Courier New" panose="02070309020205020404" pitchFamily="49" charset="0"/>
              </a:rPr>
              <a:t>P(</a:t>
            </a:r>
            <a:r>
              <a:rPr lang="de-DE" b="1" i="1" dirty="0" err="1">
                <a:latin typeface="Courier New" panose="02070309020205020404" pitchFamily="49" charset="0"/>
                <a:cs typeface="Courier New" panose="02070309020205020404" pitchFamily="49" charset="0"/>
              </a:rPr>
              <a:t>No</a:t>
            </a:r>
            <a:r>
              <a:rPr lang="de-DE" b="1" i="1" dirty="0">
                <a:latin typeface="Courier New" panose="02070309020205020404" pitchFamily="49" charset="0"/>
                <a:cs typeface="Courier New" panose="02070309020205020404" pitchFamily="49" charset="0"/>
              </a:rPr>
              <a:t> = Kein Golf | Sonnig)</a:t>
            </a:r>
            <a:endParaRPr lang="de-DE" i="1" dirty="0">
              <a:latin typeface="Courier New" panose="02070309020205020404" pitchFamily="49" charset="0"/>
              <a:cs typeface="Courier New" panose="02070309020205020404" pitchFamily="49" charset="0"/>
            </a:endParaRPr>
          </a:p>
        </p:txBody>
      </p:sp>
      <p:sp>
        <p:nvSpPr>
          <p:cNvPr id="19" name="Rechteck 18">
            <a:extLst>
              <a:ext uri="{FF2B5EF4-FFF2-40B4-BE49-F238E27FC236}">
                <a16:creationId xmlns:a16="http://schemas.microsoft.com/office/drawing/2014/main" id="{3D7A6BDE-FA88-47F4-B722-CE57A01C9950}"/>
              </a:ext>
            </a:extLst>
          </p:cNvPr>
          <p:cNvSpPr/>
          <p:nvPr/>
        </p:nvSpPr>
        <p:spPr>
          <a:xfrm>
            <a:off x="1188424" y="3785022"/>
            <a:ext cx="1293944" cy="338554"/>
          </a:xfrm>
          <a:prstGeom prst="rect">
            <a:avLst/>
          </a:prstGeom>
        </p:spPr>
        <p:txBody>
          <a:bodyPr wrap="none">
            <a:spAutoFit/>
          </a:bodyPr>
          <a:lstStyle/>
          <a:p>
            <a:r>
              <a:rPr lang="de-DE" sz="1600" b="1" dirty="0">
                <a:latin typeface="Courier New" panose="02070309020205020404" pitchFamily="49" charset="0"/>
                <a:cs typeface="Courier New" panose="02070309020205020404" pitchFamily="49" charset="0"/>
                <a:sym typeface="Symbol" panose="05050102010706020507" pitchFamily="18" charset="2"/>
              </a:rPr>
              <a:t> =</a:t>
            </a:r>
            <a:r>
              <a:rPr lang="de-DE" sz="1600" b="1" dirty="0">
                <a:latin typeface="Courier New" panose="02070309020205020404" pitchFamily="49" charset="0"/>
                <a:cs typeface="Courier New" panose="02070309020205020404" pitchFamily="49" charset="0"/>
              </a:rPr>
              <a:t> 9 | 5</a:t>
            </a:r>
            <a:endParaRPr lang="de-DE" sz="1600" dirty="0"/>
          </a:p>
        </p:txBody>
      </p:sp>
      <p:sp>
        <p:nvSpPr>
          <p:cNvPr id="20" name="Rechteck 19">
            <a:extLst>
              <a:ext uri="{FF2B5EF4-FFF2-40B4-BE49-F238E27FC236}">
                <a16:creationId xmlns:a16="http://schemas.microsoft.com/office/drawing/2014/main" id="{656AF35F-A7F6-44D5-B869-846950453C42}"/>
              </a:ext>
            </a:extLst>
          </p:cNvPr>
          <p:cNvSpPr/>
          <p:nvPr/>
        </p:nvSpPr>
        <p:spPr>
          <a:xfrm>
            <a:off x="2525241" y="5540741"/>
            <a:ext cx="4044697" cy="369332"/>
          </a:xfrm>
          <a:prstGeom prst="rect">
            <a:avLst/>
          </a:prstGeom>
          <a:solidFill>
            <a:schemeClr val="bg1"/>
          </a:solidFill>
        </p:spPr>
        <p:txBody>
          <a:bodyPr wrap="none">
            <a:spAutoFit/>
          </a:bodyPr>
          <a:lstStyle/>
          <a:p>
            <a:r>
              <a:rPr lang="de-DE" b="1" i="1" dirty="0">
                <a:latin typeface="Courier New" panose="02070309020205020404" pitchFamily="49" charset="0"/>
                <a:cs typeface="Courier New" panose="02070309020205020404" pitchFamily="49" charset="0"/>
              </a:rPr>
              <a:t>P(Yes = Golf | Sonnig) = 60%</a:t>
            </a:r>
            <a:endParaRPr lang="de-DE" i="1" dirty="0">
              <a:latin typeface="Courier New" panose="02070309020205020404" pitchFamily="49" charset="0"/>
              <a:cs typeface="Courier New" panose="02070309020205020404" pitchFamily="49" charset="0"/>
            </a:endParaRPr>
          </a:p>
        </p:txBody>
      </p:sp>
      <p:sp>
        <p:nvSpPr>
          <p:cNvPr id="21" name="Rechteck 20">
            <a:extLst>
              <a:ext uri="{FF2B5EF4-FFF2-40B4-BE49-F238E27FC236}">
                <a16:creationId xmlns:a16="http://schemas.microsoft.com/office/drawing/2014/main" id="{C9EF7DBA-30D1-45C2-BA13-2BCA0F184C59}"/>
              </a:ext>
            </a:extLst>
          </p:cNvPr>
          <p:cNvSpPr/>
          <p:nvPr/>
        </p:nvSpPr>
        <p:spPr>
          <a:xfrm>
            <a:off x="7174502" y="5492234"/>
            <a:ext cx="4596130" cy="369332"/>
          </a:xfrm>
          <a:prstGeom prst="rect">
            <a:avLst/>
          </a:prstGeom>
          <a:solidFill>
            <a:schemeClr val="bg1"/>
          </a:solidFill>
        </p:spPr>
        <p:txBody>
          <a:bodyPr wrap="none">
            <a:spAutoFit/>
          </a:bodyPr>
          <a:lstStyle/>
          <a:p>
            <a:r>
              <a:rPr lang="de-DE" b="1" i="1" dirty="0">
                <a:latin typeface="Courier New" panose="02070309020205020404" pitchFamily="49" charset="0"/>
                <a:cs typeface="Courier New" panose="02070309020205020404" pitchFamily="49" charset="0"/>
              </a:rPr>
              <a:t>P(</a:t>
            </a:r>
            <a:r>
              <a:rPr lang="de-DE" b="1" i="1" dirty="0" err="1">
                <a:latin typeface="Courier New" panose="02070309020205020404" pitchFamily="49" charset="0"/>
                <a:cs typeface="Courier New" panose="02070309020205020404" pitchFamily="49" charset="0"/>
              </a:rPr>
              <a:t>No</a:t>
            </a:r>
            <a:r>
              <a:rPr lang="de-DE" b="1" i="1" dirty="0">
                <a:latin typeface="Courier New" panose="02070309020205020404" pitchFamily="49" charset="0"/>
                <a:cs typeface="Courier New" panose="02070309020205020404" pitchFamily="49" charset="0"/>
              </a:rPr>
              <a:t> = Kein Golf | Sonnig) = 40%</a:t>
            </a:r>
            <a:endParaRPr lang="de-DE" i="1" dirty="0">
              <a:latin typeface="Courier New" panose="02070309020205020404" pitchFamily="49" charset="0"/>
              <a:cs typeface="Courier New" panose="02070309020205020404" pitchFamily="49" charset="0"/>
            </a:endParaRPr>
          </a:p>
        </p:txBody>
      </p:sp>
      <p:sp>
        <p:nvSpPr>
          <p:cNvPr id="16" name="Rechteck 15">
            <a:extLst>
              <a:ext uri="{FF2B5EF4-FFF2-40B4-BE49-F238E27FC236}">
                <a16:creationId xmlns:a16="http://schemas.microsoft.com/office/drawing/2014/main" id="{B2864678-A14A-4807-82C1-72AA51BDD631}"/>
              </a:ext>
            </a:extLst>
          </p:cNvPr>
          <p:cNvSpPr/>
          <p:nvPr/>
        </p:nvSpPr>
        <p:spPr>
          <a:xfrm>
            <a:off x="6846799" y="5887674"/>
            <a:ext cx="3409908" cy="307777"/>
          </a:xfrm>
          <a:prstGeom prst="rect">
            <a:avLst/>
          </a:prstGeom>
        </p:spPr>
        <p:txBody>
          <a:bodyPr wrap="none">
            <a:spAutoFit/>
          </a:bodyPr>
          <a:lstStyle/>
          <a:p>
            <a:r>
              <a:rPr lang="de-DE" sz="1400" b="1" dirty="0">
                <a:solidFill>
                  <a:srgbClr val="00B050"/>
                </a:solidFill>
                <a:latin typeface="Arial" panose="020B0604020202020204" pitchFamily="34" charset="0"/>
                <a:cs typeface="Arial" panose="020B0604020202020204" pitchFamily="34" charset="0"/>
              </a:rPr>
              <a:t>60% &gt; 40% =&gt; Wir gehen Golf spielen!</a:t>
            </a:r>
          </a:p>
        </p:txBody>
      </p:sp>
      <p:sp>
        <p:nvSpPr>
          <p:cNvPr id="23" name="Rechteck 22">
            <a:extLst>
              <a:ext uri="{FF2B5EF4-FFF2-40B4-BE49-F238E27FC236}">
                <a16:creationId xmlns:a16="http://schemas.microsoft.com/office/drawing/2014/main" id="{3FBEAB8B-2976-4C4C-8F31-7A05A2626B8B}"/>
              </a:ext>
            </a:extLst>
          </p:cNvPr>
          <p:cNvSpPr/>
          <p:nvPr/>
        </p:nvSpPr>
        <p:spPr>
          <a:xfrm>
            <a:off x="5979382" y="5516086"/>
            <a:ext cx="541282" cy="36933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26" name="Rechteck 25">
            <a:extLst>
              <a:ext uri="{FF2B5EF4-FFF2-40B4-BE49-F238E27FC236}">
                <a16:creationId xmlns:a16="http://schemas.microsoft.com/office/drawing/2014/main" id="{F045E713-338A-466A-B923-41BA9C15433F}"/>
              </a:ext>
            </a:extLst>
          </p:cNvPr>
          <p:cNvSpPr/>
          <p:nvPr/>
        </p:nvSpPr>
        <p:spPr>
          <a:xfrm>
            <a:off x="11161771" y="5492233"/>
            <a:ext cx="541282" cy="36933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Tree>
    <p:extLst>
      <p:ext uri="{BB962C8B-B14F-4D97-AF65-F5344CB8AC3E}">
        <p14:creationId xmlns:p14="http://schemas.microsoft.com/office/powerpoint/2010/main" val="12366126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ML Algorithmen … die Klassiker </a:t>
            </a:r>
          </a:p>
        </p:txBody>
      </p:sp>
      <p:graphicFrame>
        <p:nvGraphicFramePr>
          <p:cNvPr id="16" name="Diagramm 15">
            <a:extLst>
              <a:ext uri="{FF2B5EF4-FFF2-40B4-BE49-F238E27FC236}">
                <a16:creationId xmlns:a16="http://schemas.microsoft.com/office/drawing/2014/main" id="{FD09CE27-2702-4D25-8F63-CED7C061C361}"/>
              </a:ext>
            </a:extLst>
          </p:cNvPr>
          <p:cNvGraphicFramePr/>
          <p:nvPr/>
        </p:nvGraphicFramePr>
        <p:xfrm>
          <a:off x="1112632" y="1058976"/>
          <a:ext cx="9744075" cy="25041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Grafik 11">
            <a:extLst>
              <a:ext uri="{FF2B5EF4-FFF2-40B4-BE49-F238E27FC236}">
                <a16:creationId xmlns:a16="http://schemas.microsoft.com/office/drawing/2014/main" id="{9D14D185-5DFB-4A04-81F5-FCCF4EAA2AEE}"/>
              </a:ext>
            </a:extLst>
          </p:cNvPr>
          <p:cNvPicPr>
            <a:picLocks noChangeAspect="1"/>
          </p:cNvPicPr>
          <p:nvPr/>
        </p:nvPicPr>
        <p:blipFill rotWithShape="1">
          <a:blip r:embed="rId8"/>
          <a:srcRect l="47741" t="9275" r="27309" b="77530"/>
          <a:stretch/>
        </p:blipFill>
        <p:spPr>
          <a:xfrm>
            <a:off x="3884401" y="1306796"/>
            <a:ext cx="1735485" cy="1258558"/>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pic>
        <p:nvPicPr>
          <p:cNvPr id="13" name="Grafik 12">
            <a:extLst>
              <a:ext uri="{FF2B5EF4-FFF2-40B4-BE49-F238E27FC236}">
                <a16:creationId xmlns:a16="http://schemas.microsoft.com/office/drawing/2014/main" id="{0D2AF1AE-2A49-422F-9F74-4E3797336E07}"/>
              </a:ext>
            </a:extLst>
          </p:cNvPr>
          <p:cNvPicPr>
            <a:picLocks noChangeAspect="1"/>
          </p:cNvPicPr>
          <p:nvPr/>
        </p:nvPicPr>
        <p:blipFill rotWithShape="1">
          <a:blip r:embed="rId8"/>
          <a:srcRect l="71713" t="30694" r="3337" b="56111"/>
          <a:stretch/>
        </p:blipFill>
        <p:spPr>
          <a:xfrm>
            <a:off x="8812000" y="1306796"/>
            <a:ext cx="1735485" cy="1258558"/>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pic>
        <p:nvPicPr>
          <p:cNvPr id="9" name="Grafik 8">
            <a:extLst>
              <a:ext uri="{FF2B5EF4-FFF2-40B4-BE49-F238E27FC236}">
                <a16:creationId xmlns:a16="http://schemas.microsoft.com/office/drawing/2014/main" id="{730A80E0-2366-4F6B-8BEE-E496916D9DEA}"/>
              </a:ext>
            </a:extLst>
          </p:cNvPr>
          <p:cNvPicPr>
            <a:picLocks noChangeAspect="1"/>
          </p:cNvPicPr>
          <p:nvPr/>
        </p:nvPicPr>
        <p:blipFill>
          <a:blip r:embed="rId9"/>
          <a:stretch>
            <a:fillRect/>
          </a:stretch>
        </p:blipFill>
        <p:spPr>
          <a:xfrm>
            <a:off x="6278486" y="1306796"/>
            <a:ext cx="1874914" cy="1258558"/>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pic>
        <p:nvPicPr>
          <p:cNvPr id="11" name="Grafik 10">
            <a:extLst>
              <a:ext uri="{FF2B5EF4-FFF2-40B4-BE49-F238E27FC236}">
                <a16:creationId xmlns:a16="http://schemas.microsoft.com/office/drawing/2014/main" id="{7551F818-B063-4BDE-8E14-84A510DDEACE}"/>
              </a:ext>
            </a:extLst>
          </p:cNvPr>
          <p:cNvPicPr>
            <a:picLocks noChangeAspect="1"/>
          </p:cNvPicPr>
          <p:nvPr/>
        </p:nvPicPr>
        <p:blipFill>
          <a:blip r:embed="rId10"/>
          <a:stretch>
            <a:fillRect/>
          </a:stretch>
        </p:blipFill>
        <p:spPr>
          <a:xfrm>
            <a:off x="1517334" y="1306796"/>
            <a:ext cx="1708466" cy="1258558"/>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graphicFrame>
        <p:nvGraphicFramePr>
          <p:cNvPr id="19" name="Diagramm 18">
            <a:extLst>
              <a:ext uri="{FF2B5EF4-FFF2-40B4-BE49-F238E27FC236}">
                <a16:creationId xmlns:a16="http://schemas.microsoft.com/office/drawing/2014/main" id="{30F3BEEF-355F-4413-BF00-4DA68200ED05}"/>
              </a:ext>
            </a:extLst>
          </p:cNvPr>
          <p:cNvGraphicFramePr/>
          <p:nvPr/>
        </p:nvGraphicFramePr>
        <p:xfrm>
          <a:off x="1112632" y="3662476"/>
          <a:ext cx="9744075" cy="2504167"/>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8" name="Grafik 7">
            <a:extLst>
              <a:ext uri="{FF2B5EF4-FFF2-40B4-BE49-F238E27FC236}">
                <a16:creationId xmlns:a16="http://schemas.microsoft.com/office/drawing/2014/main" id="{9D98F33E-8CFD-4675-BCC9-B2BC2D3153F7}"/>
              </a:ext>
            </a:extLst>
          </p:cNvPr>
          <p:cNvPicPr>
            <a:picLocks noChangeAspect="1"/>
          </p:cNvPicPr>
          <p:nvPr/>
        </p:nvPicPr>
        <p:blipFill rotWithShape="1">
          <a:blip r:embed="rId8"/>
          <a:srcRect l="24098" t="30981" r="50952" b="55824"/>
          <a:stretch/>
        </p:blipFill>
        <p:spPr>
          <a:xfrm>
            <a:off x="3884400" y="3934134"/>
            <a:ext cx="1729433" cy="1291077"/>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pic>
        <p:nvPicPr>
          <p:cNvPr id="15" name="Grafik 14">
            <a:extLst>
              <a:ext uri="{FF2B5EF4-FFF2-40B4-BE49-F238E27FC236}">
                <a16:creationId xmlns:a16="http://schemas.microsoft.com/office/drawing/2014/main" id="{624158C4-BEFD-4A71-94AA-D88341F787CA}"/>
              </a:ext>
            </a:extLst>
          </p:cNvPr>
          <p:cNvPicPr>
            <a:picLocks noChangeAspect="1"/>
          </p:cNvPicPr>
          <p:nvPr/>
        </p:nvPicPr>
        <p:blipFill rotWithShape="1">
          <a:blip r:embed="rId8"/>
          <a:srcRect l="69741" t="9275" r="5309" b="77530"/>
          <a:stretch/>
        </p:blipFill>
        <p:spPr>
          <a:xfrm>
            <a:off x="6278486" y="3934134"/>
            <a:ext cx="1780327" cy="1291077"/>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pic>
        <p:nvPicPr>
          <p:cNvPr id="17" name="Grafik 16">
            <a:extLst>
              <a:ext uri="{FF2B5EF4-FFF2-40B4-BE49-F238E27FC236}">
                <a16:creationId xmlns:a16="http://schemas.microsoft.com/office/drawing/2014/main" id="{2A38A3CA-1579-48D3-A2EA-1E605386F2CB}"/>
              </a:ext>
            </a:extLst>
          </p:cNvPr>
          <p:cNvPicPr>
            <a:picLocks noChangeAspect="1"/>
          </p:cNvPicPr>
          <p:nvPr/>
        </p:nvPicPr>
        <p:blipFill>
          <a:blip r:embed="rId16"/>
          <a:stretch>
            <a:fillRect/>
          </a:stretch>
        </p:blipFill>
        <p:spPr>
          <a:xfrm>
            <a:off x="1517334" y="3934134"/>
            <a:ext cx="1708466" cy="1291077"/>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pic>
        <p:nvPicPr>
          <p:cNvPr id="18" name="Grafik 17">
            <a:extLst>
              <a:ext uri="{FF2B5EF4-FFF2-40B4-BE49-F238E27FC236}">
                <a16:creationId xmlns:a16="http://schemas.microsoft.com/office/drawing/2014/main" id="{CE86CB97-68FA-4E36-A654-A794C34A60A7}"/>
              </a:ext>
            </a:extLst>
          </p:cNvPr>
          <p:cNvPicPr>
            <a:picLocks noChangeAspect="1"/>
          </p:cNvPicPr>
          <p:nvPr/>
        </p:nvPicPr>
        <p:blipFill>
          <a:blip r:embed="rId17"/>
          <a:stretch>
            <a:fillRect/>
          </a:stretch>
        </p:blipFill>
        <p:spPr>
          <a:xfrm>
            <a:off x="8723466" y="3934134"/>
            <a:ext cx="1635688" cy="1291077"/>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9489683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83658" y="284739"/>
            <a:ext cx="11224684" cy="701474"/>
          </a:xfrm>
        </p:spPr>
        <p:txBody>
          <a:bodyPr/>
          <a:lstStyle/>
          <a:p>
            <a:r>
              <a:rPr lang="de-DE" dirty="0">
                <a:solidFill>
                  <a:schemeClr val="accent3"/>
                </a:solidFill>
              </a:rPr>
              <a:t>SL, Classification: </a:t>
            </a:r>
            <a:r>
              <a:rPr lang="de-DE" dirty="0"/>
              <a:t> </a:t>
            </a:r>
            <a:r>
              <a:rPr lang="de-DE" dirty="0" err="1"/>
              <a:t>Decision</a:t>
            </a:r>
            <a:r>
              <a:rPr lang="de-DE" dirty="0"/>
              <a:t> </a:t>
            </a:r>
            <a:r>
              <a:rPr lang="de-DE" dirty="0" err="1"/>
              <a:t>Tree</a:t>
            </a:r>
            <a:endParaRPr lang="de-DE" dirty="0"/>
          </a:p>
        </p:txBody>
      </p:sp>
      <p:sp>
        <p:nvSpPr>
          <p:cNvPr id="15" name="Rechteck 14">
            <a:extLst>
              <a:ext uri="{FF2B5EF4-FFF2-40B4-BE49-F238E27FC236}">
                <a16:creationId xmlns:a16="http://schemas.microsoft.com/office/drawing/2014/main" id="{33331E3B-22E6-4C0F-9891-211C987610DA}"/>
              </a:ext>
            </a:extLst>
          </p:cNvPr>
          <p:cNvSpPr/>
          <p:nvPr/>
        </p:nvSpPr>
        <p:spPr>
          <a:xfrm>
            <a:off x="394056" y="937380"/>
            <a:ext cx="12236093" cy="646331"/>
          </a:xfrm>
          <a:prstGeom prst="rect">
            <a:avLst/>
          </a:prstGeom>
          <a:noFill/>
        </p:spPr>
        <p:txBody>
          <a:bodyPr wrap="square">
            <a:spAutoFit/>
          </a:bodyPr>
          <a:lstStyle/>
          <a:p>
            <a:pPr marL="1168400" indent="-1168400"/>
            <a:r>
              <a:rPr lang="de-DE" b="1" dirty="0">
                <a:solidFill>
                  <a:srgbClr val="1160AC"/>
                </a:solidFill>
                <a:latin typeface="Arial" panose="020B0604020202020204" pitchFamily="34" charset="0"/>
                <a:cs typeface="Arial" panose="020B0604020202020204" pitchFamily="34" charset="0"/>
              </a:rPr>
              <a:t>Ergebnis:	Klassifikation eines Datensatzes in eine vorgegeben Anzahl von Klassen </a:t>
            </a:r>
          </a:p>
          <a:p>
            <a:endParaRPr lang="de-DE" b="1" dirty="0">
              <a:solidFill>
                <a:srgbClr val="1160AC"/>
              </a:solidFill>
              <a:latin typeface="Arial" panose="020B0604020202020204" pitchFamily="34" charset="0"/>
              <a:cs typeface="Arial" panose="020B0604020202020204" pitchFamily="34" charset="0"/>
            </a:endParaRPr>
          </a:p>
        </p:txBody>
      </p:sp>
      <p:pic>
        <p:nvPicPr>
          <p:cNvPr id="6" name="Grafik 5">
            <a:extLst>
              <a:ext uri="{FF2B5EF4-FFF2-40B4-BE49-F238E27FC236}">
                <a16:creationId xmlns:a16="http://schemas.microsoft.com/office/drawing/2014/main" id="{509E86E6-9C0F-4E81-AD0E-7C0855DFC0BF}"/>
              </a:ext>
            </a:extLst>
          </p:cNvPr>
          <p:cNvPicPr>
            <a:picLocks noChangeAspect="1"/>
          </p:cNvPicPr>
          <p:nvPr/>
        </p:nvPicPr>
        <p:blipFill rotWithShape="1">
          <a:blip r:embed="rId3"/>
          <a:srcRect t="28635" r="16823"/>
          <a:stretch/>
        </p:blipFill>
        <p:spPr>
          <a:xfrm>
            <a:off x="6210300" y="1638854"/>
            <a:ext cx="5835294" cy="2852249"/>
          </a:xfrm>
          <a:prstGeom prst="rect">
            <a:avLst/>
          </a:prstGeom>
        </p:spPr>
      </p:pic>
      <p:sp>
        <p:nvSpPr>
          <p:cNvPr id="7" name="Rechteck 6">
            <a:extLst>
              <a:ext uri="{FF2B5EF4-FFF2-40B4-BE49-F238E27FC236}">
                <a16:creationId xmlns:a16="http://schemas.microsoft.com/office/drawing/2014/main" id="{038E03A0-734F-4A57-BDD2-4D2C2DCA360F}"/>
              </a:ext>
            </a:extLst>
          </p:cNvPr>
          <p:cNvSpPr/>
          <p:nvPr/>
        </p:nvSpPr>
        <p:spPr>
          <a:xfrm>
            <a:off x="8063621" y="3912740"/>
            <a:ext cx="881973" cy="523220"/>
          </a:xfrm>
          <a:prstGeom prst="rect">
            <a:avLst/>
          </a:prstGeom>
        </p:spPr>
        <p:txBody>
          <a:bodyPr wrap="none">
            <a:spAutoFit/>
          </a:bodyPr>
          <a:lstStyle/>
          <a:p>
            <a:r>
              <a:rPr lang="de-DE" sz="1400" b="1" dirty="0">
                <a:solidFill>
                  <a:srgbClr val="00B050"/>
                </a:solidFill>
                <a:latin typeface="Arial" panose="020B0604020202020204" pitchFamily="34" charset="0"/>
                <a:cs typeface="Arial" panose="020B0604020202020204" pitchFamily="34" charset="0"/>
              </a:rPr>
              <a:t>Survival</a:t>
            </a:r>
          </a:p>
          <a:p>
            <a:r>
              <a:rPr lang="de-DE" sz="1400" b="1" dirty="0">
                <a:solidFill>
                  <a:srgbClr val="00B050"/>
                </a:solidFill>
                <a:latin typeface="Arial" panose="020B0604020202020204" pitchFamily="34" charset="0"/>
                <a:cs typeface="Arial" panose="020B0604020202020204" pitchFamily="34" charset="0"/>
              </a:rPr>
              <a:t>Rate</a:t>
            </a:r>
            <a:endParaRPr lang="de-DE" sz="1400" dirty="0">
              <a:solidFill>
                <a:srgbClr val="00B050"/>
              </a:solidFill>
            </a:endParaRPr>
          </a:p>
        </p:txBody>
      </p:sp>
      <p:sp>
        <p:nvSpPr>
          <p:cNvPr id="11" name="Rechteck 10">
            <a:extLst>
              <a:ext uri="{FF2B5EF4-FFF2-40B4-BE49-F238E27FC236}">
                <a16:creationId xmlns:a16="http://schemas.microsoft.com/office/drawing/2014/main" id="{22FE8990-6A52-4202-9332-C695B22A8438}"/>
              </a:ext>
            </a:extLst>
          </p:cNvPr>
          <p:cNvSpPr/>
          <p:nvPr/>
        </p:nvSpPr>
        <p:spPr>
          <a:xfrm>
            <a:off x="466410" y="1593790"/>
            <a:ext cx="6334439" cy="4031873"/>
          </a:xfrm>
          <a:prstGeom prst="rect">
            <a:avLst/>
          </a:prstGeom>
          <a:noFill/>
        </p:spPr>
        <p:txBody>
          <a:bodyPr wrap="square">
            <a:spAutoFit/>
          </a:bodyPr>
          <a:lstStyle/>
          <a:p>
            <a:r>
              <a:rPr lang="de-DE" sz="1600" dirty="0">
                <a:latin typeface="Arial" panose="020B0604020202020204" pitchFamily="34" charset="0"/>
                <a:cs typeface="Arial" panose="020B0604020202020204" pitchFamily="34" charset="0"/>
              </a:rPr>
              <a:t>Ein </a:t>
            </a:r>
            <a:r>
              <a:rPr lang="de-DE" sz="1600" dirty="0" err="1">
                <a:latin typeface="Arial" panose="020B0604020202020204" pitchFamily="34" charset="0"/>
                <a:cs typeface="Arial" panose="020B0604020202020204" pitchFamily="34" charset="0"/>
              </a:rPr>
              <a:t>Decision</a:t>
            </a:r>
            <a:r>
              <a:rPr lang="de-DE" sz="1600" dirty="0">
                <a:latin typeface="Arial" panose="020B0604020202020204" pitchFamily="34" charset="0"/>
                <a:cs typeface="Arial" panose="020B0604020202020204" pitchFamily="34" charset="0"/>
              </a:rPr>
              <a:t> </a:t>
            </a:r>
            <a:r>
              <a:rPr lang="de-DE" sz="1600" dirty="0" err="1">
                <a:latin typeface="Arial" panose="020B0604020202020204" pitchFamily="34" charset="0"/>
                <a:cs typeface="Arial" panose="020B0604020202020204" pitchFamily="34" charset="0"/>
              </a:rPr>
              <a:t>Tree</a:t>
            </a:r>
            <a:r>
              <a:rPr lang="de-DE" sz="1600" dirty="0">
                <a:latin typeface="Arial" panose="020B0604020202020204" pitchFamily="34" charset="0"/>
                <a:cs typeface="Arial" panose="020B0604020202020204" pitchFamily="34" charset="0"/>
              </a:rPr>
              <a:t> splittet ausgehend vom Wurzelknoten (oben)</a:t>
            </a:r>
            <a:br>
              <a:rPr lang="de-DE" sz="1600" dirty="0">
                <a:latin typeface="Arial" panose="020B0604020202020204" pitchFamily="34" charset="0"/>
                <a:cs typeface="Arial" panose="020B0604020202020204" pitchFamily="34" charset="0"/>
              </a:rPr>
            </a:br>
            <a:r>
              <a:rPr lang="de-DE" sz="1600" dirty="0">
                <a:latin typeface="Arial" panose="020B0604020202020204" pitchFamily="34" charset="0"/>
                <a:cs typeface="Arial" panose="020B0604020202020204" pitchFamily="34" charset="0"/>
              </a:rPr>
              <a:t>das Datenset rekursiv immer wieder in neue Knoten auf. Nach einem Split auf einer Ebene zieht der DT neue Merkmale</a:t>
            </a:r>
            <a:br>
              <a:rPr lang="de-DE" sz="1600" dirty="0">
                <a:latin typeface="Arial" panose="020B0604020202020204" pitchFamily="34" charset="0"/>
                <a:cs typeface="Arial" panose="020B0604020202020204" pitchFamily="34" charset="0"/>
              </a:rPr>
            </a:br>
            <a:r>
              <a:rPr lang="de-DE" sz="1600" dirty="0">
                <a:latin typeface="Arial" panose="020B0604020202020204" pitchFamily="34" charset="0"/>
                <a:cs typeface="Arial" panose="020B0604020202020204" pitchFamily="34" charset="0"/>
              </a:rPr>
              <a:t>heran, um die Knoten immer weiter aufzusplitten. Bei jedem</a:t>
            </a:r>
            <a:br>
              <a:rPr lang="de-DE" sz="1600" dirty="0">
                <a:latin typeface="Arial" panose="020B0604020202020204" pitchFamily="34" charset="0"/>
                <a:cs typeface="Arial" panose="020B0604020202020204" pitchFamily="34" charset="0"/>
              </a:rPr>
            </a:br>
            <a:r>
              <a:rPr lang="de-DE" sz="1600" dirty="0">
                <a:latin typeface="Arial" panose="020B0604020202020204" pitchFamily="34" charset="0"/>
                <a:cs typeface="Arial" panose="020B0604020202020204" pitchFamily="34" charset="0"/>
              </a:rPr>
              <a:t>Knoten wird ein Attribut abgefragt und eine Entscheidung</a:t>
            </a:r>
            <a:br>
              <a:rPr lang="de-DE" sz="1600" dirty="0">
                <a:latin typeface="Arial" panose="020B0604020202020204" pitchFamily="34" charset="0"/>
                <a:cs typeface="Arial" panose="020B0604020202020204" pitchFamily="34" charset="0"/>
              </a:rPr>
            </a:br>
            <a:r>
              <a:rPr lang="de-DE" sz="1600" dirty="0">
                <a:latin typeface="Arial" panose="020B0604020202020204" pitchFamily="34" charset="0"/>
                <a:cs typeface="Arial" panose="020B0604020202020204" pitchFamily="34" charset="0"/>
              </a:rPr>
              <a:t>über die Auswahl des folgenden Knoten getroffen. Diese</a:t>
            </a:r>
            <a:br>
              <a:rPr lang="de-DE" sz="1600" dirty="0">
                <a:latin typeface="Arial" panose="020B0604020202020204" pitchFamily="34" charset="0"/>
                <a:cs typeface="Arial" panose="020B0604020202020204" pitchFamily="34" charset="0"/>
              </a:rPr>
            </a:br>
            <a:r>
              <a:rPr lang="de-DE" sz="1600" dirty="0">
                <a:latin typeface="Arial" panose="020B0604020202020204" pitchFamily="34" charset="0"/>
                <a:cs typeface="Arial" panose="020B0604020202020204" pitchFamily="34" charset="0"/>
              </a:rPr>
              <a:t>Prozedur wird so lange fortgesetzt, bis man ein Blatt</a:t>
            </a:r>
            <a:br>
              <a:rPr lang="de-DE" sz="1600" dirty="0">
                <a:latin typeface="Arial" panose="020B0604020202020204" pitchFamily="34" charset="0"/>
                <a:cs typeface="Arial" panose="020B0604020202020204" pitchFamily="34" charset="0"/>
              </a:rPr>
            </a:br>
            <a:r>
              <a:rPr lang="de-DE" sz="1600" dirty="0">
                <a:latin typeface="Arial" panose="020B0604020202020204" pitchFamily="34" charset="0"/>
                <a:cs typeface="Arial" panose="020B0604020202020204" pitchFamily="34" charset="0"/>
              </a:rPr>
              <a:t>erreicht. Das Blatt entspricht der Klassifikation.</a:t>
            </a:r>
          </a:p>
          <a:p>
            <a:endParaRPr lang="de-DE" sz="1600" dirty="0">
              <a:latin typeface="Arial" panose="020B0604020202020204" pitchFamily="34" charset="0"/>
              <a:cs typeface="Arial" panose="020B0604020202020204" pitchFamily="34" charset="0"/>
            </a:endParaRPr>
          </a:p>
          <a:p>
            <a:r>
              <a:rPr lang="de-DE" sz="1600" dirty="0">
                <a:latin typeface="Arial" panose="020B0604020202020204" pitchFamily="34" charset="0"/>
                <a:cs typeface="Arial" panose="020B0604020202020204" pitchFamily="34" charset="0"/>
              </a:rPr>
              <a:t>Entscheidungsbäume sind für menschliche Anwender sehr </a:t>
            </a:r>
            <a:br>
              <a:rPr lang="de-DE" sz="1600" dirty="0">
                <a:latin typeface="Arial" panose="020B0604020202020204" pitchFamily="34" charset="0"/>
                <a:cs typeface="Arial" panose="020B0604020202020204" pitchFamily="34" charset="0"/>
              </a:rPr>
            </a:br>
            <a:r>
              <a:rPr lang="de-DE" sz="1600" dirty="0">
                <a:latin typeface="Arial" panose="020B0604020202020204" pitchFamily="34" charset="0"/>
                <a:cs typeface="Arial" panose="020B0604020202020204" pitchFamily="34" charset="0"/>
              </a:rPr>
              <a:t>gut zu interpretieren, das </a:t>
            </a:r>
            <a:r>
              <a:rPr lang="de-DE" sz="1600" dirty="0" err="1">
                <a:latin typeface="Arial" panose="020B0604020202020204" pitchFamily="34" charset="0"/>
                <a:cs typeface="Arial" panose="020B0604020202020204" pitchFamily="34" charset="0"/>
              </a:rPr>
              <a:t>E‘verhalten</a:t>
            </a:r>
            <a:r>
              <a:rPr lang="de-DE" sz="1600" dirty="0">
                <a:latin typeface="Arial" panose="020B0604020202020204" pitchFamily="34" charset="0"/>
                <a:cs typeface="Arial" panose="020B0604020202020204" pitchFamily="34" charset="0"/>
              </a:rPr>
              <a:t> ist gut nachvollziehbar.</a:t>
            </a:r>
          </a:p>
          <a:p>
            <a:r>
              <a:rPr lang="de-DE" sz="1600" dirty="0">
                <a:latin typeface="Arial" panose="020B0604020202020204" pitchFamily="34" charset="0"/>
                <a:cs typeface="Arial" panose="020B0604020202020204" pitchFamily="34" charset="0"/>
              </a:rPr>
              <a:t>Leider sind Einfache E‘-Bäume in der Praxis sehr „instabil“.</a:t>
            </a:r>
            <a:br>
              <a:rPr lang="de-DE" sz="1600" dirty="0">
                <a:latin typeface="Arial" panose="020B0604020202020204" pitchFamily="34" charset="0"/>
                <a:cs typeface="Arial" panose="020B0604020202020204" pitchFamily="34" charset="0"/>
              </a:rPr>
            </a:br>
            <a:r>
              <a:rPr lang="de-DE" sz="1600" dirty="0">
                <a:latin typeface="Arial" panose="020B0604020202020204" pitchFamily="34" charset="0"/>
                <a:cs typeface="Arial" panose="020B0604020202020204" pitchFamily="34" charset="0"/>
              </a:rPr>
              <a:t>Sie neigen auch sehr stark zum „</a:t>
            </a:r>
            <a:r>
              <a:rPr lang="de-DE" sz="1600" dirty="0" err="1">
                <a:latin typeface="Arial" panose="020B0604020202020204" pitchFamily="34" charset="0"/>
                <a:cs typeface="Arial" panose="020B0604020202020204" pitchFamily="34" charset="0"/>
              </a:rPr>
              <a:t>Overfitten</a:t>
            </a:r>
            <a:r>
              <a:rPr lang="de-DE" sz="1600" dirty="0">
                <a:latin typeface="Arial" panose="020B0604020202020204" pitchFamily="34" charset="0"/>
                <a:cs typeface="Arial" panose="020B0604020202020204" pitchFamily="34" charset="0"/>
              </a:rPr>
              <a:t>“ der Daten,</a:t>
            </a:r>
            <a:br>
              <a:rPr lang="de-DE" sz="1600" dirty="0">
                <a:latin typeface="Arial" panose="020B0604020202020204" pitchFamily="34" charset="0"/>
                <a:cs typeface="Arial" panose="020B0604020202020204" pitchFamily="34" charset="0"/>
              </a:rPr>
            </a:br>
            <a:r>
              <a:rPr lang="de-DE" sz="1600" dirty="0">
                <a:latin typeface="Arial" panose="020B0604020202020204" pitchFamily="34" charset="0"/>
                <a:cs typeface="Arial" panose="020B0604020202020204" pitchFamily="34" charset="0"/>
              </a:rPr>
              <a:t>d.h. dass das im Datenset enthaltene „Rauschen“ mitgelernt wird.</a:t>
            </a:r>
          </a:p>
          <a:p>
            <a:endParaRPr lang="de-DE" sz="1600" dirty="0">
              <a:latin typeface="Arial" panose="020B0604020202020204" pitchFamily="34" charset="0"/>
              <a:cs typeface="Arial" panose="020B0604020202020204" pitchFamily="34" charset="0"/>
            </a:endParaRPr>
          </a:p>
          <a:p>
            <a:endParaRPr lang="de-DE" sz="1600" dirty="0">
              <a:latin typeface="Arial" panose="020B0604020202020204" pitchFamily="34" charset="0"/>
              <a:cs typeface="Arial" panose="020B0604020202020204" pitchFamily="34" charset="0"/>
            </a:endParaRPr>
          </a:p>
        </p:txBody>
      </p:sp>
      <p:sp>
        <p:nvSpPr>
          <p:cNvPr id="13" name="Rechteck 12">
            <a:extLst>
              <a:ext uri="{FF2B5EF4-FFF2-40B4-BE49-F238E27FC236}">
                <a16:creationId xmlns:a16="http://schemas.microsoft.com/office/drawing/2014/main" id="{F527A21C-9A71-4B9F-BA8B-445B42EAC63D}"/>
              </a:ext>
            </a:extLst>
          </p:cNvPr>
          <p:cNvSpPr/>
          <p:nvPr/>
        </p:nvSpPr>
        <p:spPr>
          <a:xfrm>
            <a:off x="9127947" y="4750605"/>
            <a:ext cx="2858475" cy="307777"/>
          </a:xfrm>
          <a:prstGeom prst="rect">
            <a:avLst/>
          </a:prstGeom>
        </p:spPr>
        <p:txBody>
          <a:bodyPr wrap="none">
            <a:spAutoFit/>
          </a:bodyPr>
          <a:lstStyle/>
          <a:p>
            <a:r>
              <a:rPr lang="de-DE" sz="1400" i="1" dirty="0">
                <a:solidFill>
                  <a:srgbClr val="1160AC"/>
                </a:solidFill>
                <a:latin typeface="Arial" panose="020B0604020202020204" pitchFamily="34" charset="0"/>
                <a:cs typeface="Arial" panose="020B0604020202020204" pitchFamily="34" charset="0"/>
              </a:rPr>
              <a:t>Überlebenschance auf der Titanic</a:t>
            </a:r>
            <a:endParaRPr lang="de-DE" sz="1400" i="1" dirty="0">
              <a:solidFill>
                <a:srgbClr val="1160AC"/>
              </a:solidFill>
            </a:endParaRPr>
          </a:p>
        </p:txBody>
      </p:sp>
    </p:spTree>
    <p:extLst>
      <p:ext uri="{BB962C8B-B14F-4D97-AF65-F5344CB8AC3E}">
        <p14:creationId xmlns:p14="http://schemas.microsoft.com/office/powerpoint/2010/main" val="4062720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83658" y="284739"/>
            <a:ext cx="11224684" cy="701474"/>
          </a:xfrm>
        </p:spPr>
        <p:txBody>
          <a:bodyPr/>
          <a:lstStyle/>
          <a:p>
            <a:r>
              <a:rPr lang="de-DE" dirty="0" err="1"/>
              <a:t>Decision</a:t>
            </a:r>
            <a:r>
              <a:rPr lang="de-DE" dirty="0"/>
              <a:t> </a:t>
            </a:r>
            <a:r>
              <a:rPr lang="de-DE" dirty="0" err="1"/>
              <a:t>Tree</a:t>
            </a:r>
            <a:r>
              <a:rPr lang="de-DE" dirty="0"/>
              <a:t>: Beispiel „Vollautomatische Entscheidung“</a:t>
            </a:r>
          </a:p>
        </p:txBody>
      </p:sp>
      <p:pic>
        <p:nvPicPr>
          <p:cNvPr id="5" name="Grafik 4">
            <a:extLst>
              <a:ext uri="{FF2B5EF4-FFF2-40B4-BE49-F238E27FC236}">
                <a16:creationId xmlns:a16="http://schemas.microsoft.com/office/drawing/2014/main" id="{4E6A4872-3F60-47F9-9536-39C974E3D75C}"/>
              </a:ext>
            </a:extLst>
          </p:cNvPr>
          <p:cNvPicPr>
            <a:picLocks noChangeAspect="1"/>
          </p:cNvPicPr>
          <p:nvPr/>
        </p:nvPicPr>
        <p:blipFill>
          <a:blip r:embed="rId3"/>
          <a:stretch>
            <a:fillRect/>
          </a:stretch>
        </p:blipFill>
        <p:spPr>
          <a:xfrm>
            <a:off x="5002805" y="986213"/>
            <a:ext cx="6974383" cy="5277262"/>
          </a:xfrm>
          <a:prstGeom prst="rect">
            <a:avLst/>
          </a:prstGeom>
        </p:spPr>
      </p:pic>
      <p:pic>
        <p:nvPicPr>
          <p:cNvPr id="8" name="Grafik 7">
            <a:extLst>
              <a:ext uri="{FF2B5EF4-FFF2-40B4-BE49-F238E27FC236}">
                <a16:creationId xmlns:a16="http://schemas.microsoft.com/office/drawing/2014/main" id="{58D3ECF7-F399-4FA5-8FFB-C62CF5B19107}"/>
              </a:ext>
            </a:extLst>
          </p:cNvPr>
          <p:cNvPicPr>
            <a:picLocks noChangeAspect="1"/>
          </p:cNvPicPr>
          <p:nvPr/>
        </p:nvPicPr>
        <p:blipFill>
          <a:blip r:embed="rId4"/>
          <a:stretch>
            <a:fillRect/>
          </a:stretch>
        </p:blipFill>
        <p:spPr>
          <a:xfrm>
            <a:off x="483658" y="852847"/>
            <a:ext cx="4519147" cy="5386028"/>
          </a:xfrm>
          <a:prstGeom prst="rect">
            <a:avLst/>
          </a:prstGeom>
        </p:spPr>
      </p:pic>
    </p:spTree>
    <p:extLst>
      <p:ext uri="{BB962C8B-B14F-4D97-AF65-F5344CB8AC3E}">
        <p14:creationId xmlns:p14="http://schemas.microsoft.com/office/powerpoint/2010/main" val="2519947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A7B3BBB1-B704-43B0-8CD5-BB80F2F529B9}"/>
              </a:ext>
            </a:extLst>
          </p:cNvPr>
          <p:cNvSpPr/>
          <p:nvPr/>
        </p:nvSpPr>
        <p:spPr>
          <a:xfrm>
            <a:off x="7009770" y="4653888"/>
            <a:ext cx="1245854" cy="261610"/>
          </a:xfrm>
          <a:prstGeom prst="rect">
            <a:avLst/>
          </a:prstGeom>
        </p:spPr>
        <p:txBody>
          <a:bodyPr wrap="none">
            <a:spAutoFit/>
          </a:bodyPr>
          <a:lstStyle/>
          <a:p>
            <a:r>
              <a:rPr lang="de-DE" sz="1100" dirty="0">
                <a:solidFill>
                  <a:schemeClr val="bg1"/>
                </a:solidFill>
              </a:rPr>
              <a:t>© Christoph Molnar</a:t>
            </a:r>
          </a:p>
        </p:txBody>
      </p:sp>
      <p:sp>
        <p:nvSpPr>
          <p:cNvPr id="2" name="Titel 1"/>
          <p:cNvSpPr>
            <a:spLocks noGrp="1"/>
          </p:cNvSpPr>
          <p:nvPr>
            <p:ph type="title"/>
          </p:nvPr>
        </p:nvSpPr>
        <p:spPr>
          <a:xfrm>
            <a:off x="449035" y="562845"/>
            <a:ext cx="9259508" cy="701474"/>
          </a:xfrm>
        </p:spPr>
        <p:txBody>
          <a:bodyPr/>
          <a:lstStyle/>
          <a:p>
            <a:r>
              <a:rPr lang="de-DE" dirty="0" err="1"/>
              <a:t>Machine</a:t>
            </a:r>
            <a:r>
              <a:rPr lang="de-DE" dirty="0"/>
              <a:t> Learning (ML) … warum ist das spannend?</a:t>
            </a:r>
          </a:p>
        </p:txBody>
      </p:sp>
      <p:pic>
        <p:nvPicPr>
          <p:cNvPr id="8" name="Grafik 7">
            <a:extLst>
              <a:ext uri="{FF2B5EF4-FFF2-40B4-BE49-F238E27FC236}">
                <a16:creationId xmlns:a16="http://schemas.microsoft.com/office/drawing/2014/main" id="{8E84B6EE-DAF2-4388-94DB-0A2C60F55EB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690" t="14609" r="8752" b="12231"/>
          <a:stretch/>
        </p:blipFill>
        <p:spPr>
          <a:xfrm>
            <a:off x="449035" y="1208157"/>
            <a:ext cx="8327051" cy="4973565"/>
          </a:xfrm>
          <a:prstGeom prst="rect">
            <a:avLst/>
          </a:prstGeom>
        </p:spPr>
      </p:pic>
      <p:sp>
        <p:nvSpPr>
          <p:cNvPr id="6" name="Rechteck 5">
            <a:extLst>
              <a:ext uri="{FF2B5EF4-FFF2-40B4-BE49-F238E27FC236}">
                <a16:creationId xmlns:a16="http://schemas.microsoft.com/office/drawing/2014/main" id="{04B20A26-5E57-4664-9453-CE17770875D0}"/>
              </a:ext>
            </a:extLst>
          </p:cNvPr>
          <p:cNvSpPr/>
          <p:nvPr/>
        </p:nvSpPr>
        <p:spPr>
          <a:xfrm>
            <a:off x="1576470" y="2838006"/>
            <a:ext cx="4305866" cy="1815882"/>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r>
              <a:rPr lang="de-DE" sz="1600" i="1" dirty="0">
                <a:solidFill>
                  <a:srgbClr val="1160AC"/>
                </a:solidFill>
                <a:latin typeface="Arial" panose="020B0604020202020204" pitchFamily="34" charset="0"/>
                <a:cs typeface="Arial" panose="020B0604020202020204" pitchFamily="34" charset="0"/>
              </a:rPr>
              <a:t>„</a:t>
            </a:r>
            <a:r>
              <a:rPr lang="de-DE" sz="1600" i="1" dirty="0" err="1">
                <a:solidFill>
                  <a:srgbClr val="1160AC"/>
                </a:solidFill>
                <a:latin typeface="Arial" panose="020B0604020202020204" pitchFamily="34" charset="0"/>
                <a:cs typeface="Arial" panose="020B0604020202020204" pitchFamily="34" charset="0"/>
              </a:rPr>
              <a:t>Consumers</a:t>
            </a:r>
            <a:r>
              <a:rPr lang="de-DE" sz="1600" i="1" dirty="0">
                <a:solidFill>
                  <a:srgbClr val="1160AC"/>
                </a:solidFill>
                <a:latin typeface="Arial" panose="020B0604020202020204" pitchFamily="34" charset="0"/>
                <a:cs typeface="Arial" panose="020B0604020202020204" pitchFamily="34" charset="0"/>
              </a:rPr>
              <a:t> will </a:t>
            </a:r>
            <a:r>
              <a:rPr lang="de-DE" sz="1600" i="1" dirty="0" err="1">
                <a:solidFill>
                  <a:srgbClr val="1160AC"/>
                </a:solidFill>
                <a:latin typeface="Arial" panose="020B0604020202020204" pitchFamily="34" charset="0"/>
                <a:cs typeface="Arial" panose="020B0604020202020204" pitchFamily="34" charset="0"/>
              </a:rPr>
              <a:t>demand</a:t>
            </a:r>
            <a:r>
              <a:rPr lang="de-DE" sz="1600" i="1" dirty="0">
                <a:solidFill>
                  <a:srgbClr val="1160AC"/>
                </a:solidFill>
                <a:latin typeface="Arial" panose="020B0604020202020204" pitchFamily="34" charset="0"/>
                <a:cs typeface="Arial" panose="020B0604020202020204" pitchFamily="34" charset="0"/>
              </a:rPr>
              <a:t> it. Technology </a:t>
            </a:r>
            <a:r>
              <a:rPr lang="de-DE" sz="1600" i="1" dirty="0" err="1">
                <a:solidFill>
                  <a:srgbClr val="1160AC"/>
                </a:solidFill>
                <a:latin typeface="Arial" panose="020B0604020202020204" pitchFamily="34" charset="0"/>
                <a:cs typeface="Arial" panose="020B0604020202020204" pitchFamily="34" charset="0"/>
              </a:rPr>
              <a:t>competition</a:t>
            </a:r>
            <a:r>
              <a:rPr lang="de-DE" sz="1600" i="1" dirty="0">
                <a:solidFill>
                  <a:srgbClr val="1160AC"/>
                </a:solidFill>
                <a:latin typeface="Arial" panose="020B0604020202020204" pitchFamily="34" charset="0"/>
                <a:cs typeface="Arial" panose="020B0604020202020204" pitchFamily="34" charset="0"/>
              </a:rPr>
              <a:t> will </a:t>
            </a:r>
            <a:r>
              <a:rPr lang="de-DE" sz="1600" i="1" dirty="0" err="1">
                <a:solidFill>
                  <a:srgbClr val="1160AC"/>
                </a:solidFill>
                <a:latin typeface="Arial" panose="020B0604020202020204" pitchFamily="34" charset="0"/>
                <a:cs typeface="Arial" panose="020B0604020202020204" pitchFamily="34" charset="0"/>
              </a:rPr>
              <a:t>necessitate</a:t>
            </a:r>
            <a:r>
              <a:rPr lang="de-DE" sz="1600" i="1" dirty="0">
                <a:solidFill>
                  <a:srgbClr val="1160AC"/>
                </a:solidFill>
                <a:latin typeface="Arial" panose="020B0604020202020204" pitchFamily="34" charset="0"/>
                <a:cs typeface="Arial" panose="020B0604020202020204" pitchFamily="34" charset="0"/>
              </a:rPr>
              <a:t> it.</a:t>
            </a:r>
          </a:p>
          <a:p>
            <a:endParaRPr lang="de-DE" sz="1600" i="1" dirty="0">
              <a:solidFill>
                <a:srgbClr val="1160AC"/>
              </a:solidFill>
              <a:latin typeface="Arial" panose="020B0604020202020204" pitchFamily="34" charset="0"/>
              <a:cs typeface="Arial" panose="020B0604020202020204" pitchFamily="34" charset="0"/>
            </a:endParaRPr>
          </a:p>
          <a:p>
            <a:r>
              <a:rPr lang="de-DE" sz="1600" i="1" dirty="0">
                <a:solidFill>
                  <a:srgbClr val="1160AC"/>
                </a:solidFill>
                <a:latin typeface="Arial" panose="020B0604020202020204" pitchFamily="34" charset="0"/>
                <a:cs typeface="Arial" panose="020B0604020202020204" pitchFamily="34" charset="0"/>
              </a:rPr>
              <a:t>The </a:t>
            </a:r>
            <a:r>
              <a:rPr lang="de-DE" sz="1600" i="1" dirty="0" err="1">
                <a:solidFill>
                  <a:srgbClr val="1160AC"/>
                </a:solidFill>
                <a:latin typeface="Arial" panose="020B0604020202020204" pitchFamily="34" charset="0"/>
                <a:cs typeface="Arial" panose="020B0604020202020204" pitchFamily="34" charset="0"/>
              </a:rPr>
              <a:t>challenge</a:t>
            </a:r>
            <a:r>
              <a:rPr lang="de-DE" sz="1600" i="1" dirty="0">
                <a:solidFill>
                  <a:srgbClr val="1160AC"/>
                </a:solidFill>
                <a:latin typeface="Arial" panose="020B0604020202020204" pitchFamily="34" charset="0"/>
                <a:cs typeface="Arial" panose="020B0604020202020204" pitchFamily="34" charset="0"/>
              </a:rPr>
              <a:t> </a:t>
            </a:r>
            <a:r>
              <a:rPr lang="de-DE" sz="1600" i="1" dirty="0" err="1">
                <a:solidFill>
                  <a:srgbClr val="1160AC"/>
                </a:solidFill>
                <a:latin typeface="Arial" panose="020B0604020202020204" pitchFamily="34" charset="0"/>
                <a:cs typeface="Arial" panose="020B0604020202020204" pitchFamily="34" charset="0"/>
              </a:rPr>
              <a:t>is</a:t>
            </a:r>
            <a:r>
              <a:rPr lang="de-DE" sz="1600" i="1" dirty="0">
                <a:solidFill>
                  <a:srgbClr val="1160AC"/>
                </a:solidFill>
                <a:latin typeface="Arial" panose="020B0604020202020204" pitchFamily="34" charset="0"/>
                <a:cs typeface="Arial" panose="020B0604020202020204" pitchFamily="34" charset="0"/>
              </a:rPr>
              <a:t> </a:t>
            </a:r>
            <a:r>
              <a:rPr lang="de-DE" sz="1600" i="1" dirty="0" err="1">
                <a:solidFill>
                  <a:srgbClr val="1160AC"/>
                </a:solidFill>
                <a:latin typeface="Arial" panose="020B0604020202020204" pitchFamily="34" charset="0"/>
                <a:cs typeface="Arial" panose="020B0604020202020204" pitchFamily="34" charset="0"/>
              </a:rPr>
              <a:t>banks</a:t>
            </a:r>
            <a:r>
              <a:rPr lang="de-DE" sz="1600" i="1" dirty="0">
                <a:solidFill>
                  <a:srgbClr val="1160AC"/>
                </a:solidFill>
                <a:latin typeface="Arial" panose="020B0604020202020204" pitchFamily="34" charset="0"/>
                <a:cs typeface="Arial" panose="020B0604020202020204" pitchFamily="34" charset="0"/>
              </a:rPr>
              <a:t> </a:t>
            </a:r>
            <a:r>
              <a:rPr lang="de-DE" sz="1600" i="1" dirty="0" err="1">
                <a:solidFill>
                  <a:srgbClr val="1160AC"/>
                </a:solidFill>
                <a:latin typeface="Arial" panose="020B0604020202020204" pitchFamily="34" charset="0"/>
                <a:cs typeface="Arial" panose="020B0604020202020204" pitchFamily="34" charset="0"/>
              </a:rPr>
              <a:t>aren‘t</a:t>
            </a:r>
            <a:r>
              <a:rPr lang="de-DE" sz="1600" i="1" dirty="0">
                <a:solidFill>
                  <a:srgbClr val="1160AC"/>
                </a:solidFill>
                <a:latin typeface="Arial" panose="020B0604020202020204" pitchFamily="34" charset="0"/>
                <a:cs typeface="Arial" panose="020B0604020202020204" pitchFamily="34" charset="0"/>
              </a:rPr>
              <a:t> </a:t>
            </a:r>
            <a:r>
              <a:rPr lang="de-DE" sz="1600" i="1" dirty="0" err="1">
                <a:solidFill>
                  <a:srgbClr val="1160AC"/>
                </a:solidFill>
                <a:latin typeface="Arial" panose="020B0604020202020204" pitchFamily="34" charset="0"/>
                <a:cs typeface="Arial" panose="020B0604020202020204" pitchFamily="34" charset="0"/>
              </a:rPr>
              <a:t>built</a:t>
            </a:r>
            <a:r>
              <a:rPr lang="de-DE" sz="1600" i="1" dirty="0">
                <a:solidFill>
                  <a:srgbClr val="1160AC"/>
                </a:solidFill>
                <a:latin typeface="Arial" panose="020B0604020202020204" pitchFamily="34" charset="0"/>
                <a:cs typeface="Arial" panose="020B0604020202020204" pitchFamily="34" charset="0"/>
              </a:rPr>
              <a:t> to </a:t>
            </a:r>
            <a:r>
              <a:rPr lang="de-DE" sz="1600" i="1" dirty="0" err="1">
                <a:solidFill>
                  <a:srgbClr val="1160AC"/>
                </a:solidFill>
                <a:latin typeface="Arial" panose="020B0604020202020204" pitchFamily="34" charset="0"/>
                <a:cs typeface="Arial" panose="020B0604020202020204" pitchFamily="34" charset="0"/>
              </a:rPr>
              <a:t>deliver</a:t>
            </a:r>
            <a:r>
              <a:rPr lang="de-DE" sz="1600" i="1" dirty="0">
                <a:solidFill>
                  <a:srgbClr val="1160AC"/>
                </a:solidFill>
                <a:latin typeface="Arial" panose="020B0604020202020204" pitchFamily="34" charset="0"/>
                <a:cs typeface="Arial" panose="020B0604020202020204" pitchFamily="34" charset="0"/>
              </a:rPr>
              <a:t> </a:t>
            </a:r>
            <a:r>
              <a:rPr lang="de-DE" sz="1600" i="1" dirty="0" err="1">
                <a:solidFill>
                  <a:srgbClr val="1160AC"/>
                </a:solidFill>
                <a:latin typeface="Arial" panose="020B0604020202020204" pitchFamily="34" charset="0"/>
                <a:cs typeface="Arial" panose="020B0604020202020204" pitchFamily="34" charset="0"/>
              </a:rPr>
              <a:t>those</a:t>
            </a:r>
            <a:r>
              <a:rPr lang="de-DE" sz="1600" i="1" dirty="0">
                <a:solidFill>
                  <a:srgbClr val="1160AC"/>
                </a:solidFill>
                <a:latin typeface="Arial" panose="020B0604020202020204" pitchFamily="34" charset="0"/>
                <a:cs typeface="Arial" panose="020B0604020202020204" pitchFamily="34" charset="0"/>
              </a:rPr>
              <a:t> </a:t>
            </a:r>
            <a:r>
              <a:rPr lang="de-DE" sz="1600" i="1" dirty="0" err="1">
                <a:solidFill>
                  <a:srgbClr val="1160AC"/>
                </a:solidFill>
                <a:latin typeface="Arial" panose="020B0604020202020204" pitchFamily="34" charset="0"/>
                <a:cs typeface="Arial" panose="020B0604020202020204" pitchFamily="34" charset="0"/>
              </a:rPr>
              <a:t>capabilities</a:t>
            </a:r>
            <a:r>
              <a:rPr lang="de-DE" sz="1600" i="1" dirty="0">
                <a:solidFill>
                  <a:srgbClr val="1160AC"/>
                </a:solidFill>
                <a:latin typeface="Arial" panose="020B0604020202020204" pitchFamily="34" charset="0"/>
                <a:cs typeface="Arial" panose="020B0604020202020204" pitchFamily="34" charset="0"/>
              </a:rPr>
              <a:t>.“</a:t>
            </a:r>
          </a:p>
          <a:p>
            <a:endParaRPr lang="de-DE" dirty="0">
              <a:latin typeface="Arial" panose="020B0604020202020204" pitchFamily="34" charset="0"/>
              <a:cs typeface="Arial" panose="020B0604020202020204" pitchFamily="34" charset="0"/>
            </a:endParaRPr>
          </a:p>
          <a:p>
            <a:r>
              <a:rPr lang="de-DE" sz="1400" dirty="0">
                <a:latin typeface="Arial" panose="020B0604020202020204" pitchFamily="34" charset="0"/>
                <a:cs typeface="Arial" panose="020B0604020202020204" pitchFamily="34" charset="0"/>
              </a:rPr>
              <a:t>Richard </a:t>
            </a:r>
            <a:r>
              <a:rPr lang="de-DE" sz="1400" dirty="0" err="1">
                <a:latin typeface="Arial" panose="020B0604020202020204" pitchFamily="34" charset="0"/>
                <a:cs typeface="Arial" panose="020B0604020202020204" pitchFamily="34" charset="0"/>
              </a:rPr>
              <a:t>Fairbank</a:t>
            </a:r>
            <a:r>
              <a:rPr lang="de-DE" sz="1400" dirty="0">
                <a:latin typeface="Arial" panose="020B0604020202020204" pitchFamily="34" charset="0"/>
                <a:cs typeface="Arial" panose="020B0604020202020204" pitchFamily="34" charset="0"/>
              </a:rPr>
              <a:t>, CEO Capital </a:t>
            </a:r>
            <a:r>
              <a:rPr lang="de-DE" sz="1400" dirty="0" err="1">
                <a:latin typeface="Arial" panose="020B0604020202020204" pitchFamily="34" charset="0"/>
                <a:cs typeface="Arial" panose="020B0604020202020204" pitchFamily="34" charset="0"/>
              </a:rPr>
              <a:t>One</a:t>
            </a:r>
            <a:endParaRPr lang="de-DE" dirty="0">
              <a:latin typeface="Arial" panose="020B0604020202020204" pitchFamily="34" charset="0"/>
              <a:cs typeface="Arial" panose="020B0604020202020204" pitchFamily="34" charset="0"/>
            </a:endParaRPr>
          </a:p>
        </p:txBody>
      </p:sp>
      <p:sp>
        <p:nvSpPr>
          <p:cNvPr id="14" name="Rechteck 13">
            <a:extLst>
              <a:ext uri="{FF2B5EF4-FFF2-40B4-BE49-F238E27FC236}">
                <a16:creationId xmlns:a16="http://schemas.microsoft.com/office/drawing/2014/main" id="{3FFEBBBD-C176-4F48-84FE-F177202F7C97}"/>
              </a:ext>
            </a:extLst>
          </p:cNvPr>
          <p:cNvSpPr/>
          <p:nvPr/>
        </p:nvSpPr>
        <p:spPr>
          <a:xfrm>
            <a:off x="9263269" y="5535391"/>
            <a:ext cx="2735249" cy="461665"/>
          </a:xfrm>
          <a:prstGeom prst="rect">
            <a:avLst/>
          </a:prstGeom>
        </p:spPr>
        <p:txBody>
          <a:bodyPr wrap="square">
            <a:spAutoFit/>
          </a:bodyPr>
          <a:lstStyle/>
          <a:p>
            <a:r>
              <a:rPr lang="en-US" sz="1200" dirty="0">
                <a:latin typeface="Arial" panose="020B0604020202020204" pitchFamily="34" charset="0"/>
                <a:cs typeface="Arial" panose="020B0604020202020204" pitchFamily="34" charset="0"/>
              </a:rPr>
              <a:t>Quelle: CB Insights, Future of Fintech Conference NYC, June 2019</a:t>
            </a:r>
          </a:p>
        </p:txBody>
      </p:sp>
      <p:grpSp>
        <p:nvGrpSpPr>
          <p:cNvPr id="7" name="Gruppieren 6">
            <a:extLst>
              <a:ext uri="{FF2B5EF4-FFF2-40B4-BE49-F238E27FC236}">
                <a16:creationId xmlns:a16="http://schemas.microsoft.com/office/drawing/2014/main" id="{F9EC2D31-DAD4-444E-956D-0D5EDA73EAD1}"/>
              </a:ext>
            </a:extLst>
          </p:cNvPr>
          <p:cNvGrpSpPr/>
          <p:nvPr/>
        </p:nvGrpSpPr>
        <p:grpSpPr>
          <a:xfrm rot="10800000">
            <a:off x="9949129" y="0"/>
            <a:ext cx="2242871" cy="1938993"/>
            <a:chOff x="-65428" y="4270933"/>
            <a:chExt cx="2242871" cy="1938993"/>
          </a:xfrm>
          <a:solidFill>
            <a:srgbClr val="FE6700"/>
          </a:solidFill>
        </p:grpSpPr>
        <p:sp>
          <p:nvSpPr>
            <p:cNvPr id="9" name="Diagonaler Streifen 8">
              <a:extLst>
                <a:ext uri="{FF2B5EF4-FFF2-40B4-BE49-F238E27FC236}">
                  <a16:creationId xmlns:a16="http://schemas.microsoft.com/office/drawing/2014/main" id="{3BB3CF43-1D4B-4C05-9A97-26865566EE6F}"/>
                </a:ext>
              </a:extLst>
            </p:cNvPr>
            <p:cNvSpPr/>
            <p:nvPr/>
          </p:nvSpPr>
          <p:spPr>
            <a:xfrm rot="16200000">
              <a:off x="86511" y="4118994"/>
              <a:ext cx="1938993" cy="2242871"/>
            </a:xfrm>
            <a:prstGeom prst="diagStripe">
              <a:avLst>
                <a:gd name="adj" fmla="val 478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10" name="Rechteck 9">
              <a:extLst>
                <a:ext uri="{FF2B5EF4-FFF2-40B4-BE49-F238E27FC236}">
                  <a16:creationId xmlns:a16="http://schemas.microsoft.com/office/drawing/2014/main" id="{74330312-FF35-447E-9D22-8DD65A8939CA}"/>
                </a:ext>
              </a:extLst>
            </p:cNvPr>
            <p:cNvSpPr/>
            <p:nvPr/>
          </p:nvSpPr>
          <p:spPr>
            <a:xfrm rot="13287565">
              <a:off x="66048" y="5365260"/>
              <a:ext cx="1656864" cy="369332"/>
            </a:xfrm>
            <a:prstGeom prst="rect">
              <a:avLst/>
            </a:prstGeom>
            <a:grpFill/>
          </p:spPr>
          <p:txBody>
            <a:bodyPr wrap="none">
              <a:spAutoFit/>
            </a:bodyPr>
            <a:lstStyle/>
            <a:p>
              <a:r>
                <a:rPr lang="de-DE" b="1" dirty="0">
                  <a:solidFill>
                    <a:schemeClr val="bg1"/>
                  </a:solidFill>
                  <a:latin typeface="Arial Black" panose="020B0A04020102020204" pitchFamily="34" charset="0"/>
                  <a:cs typeface="Arial" panose="020B0604020202020204" pitchFamily="34" charset="0"/>
                </a:rPr>
                <a:t>Anwendung</a:t>
              </a:r>
            </a:p>
          </p:txBody>
        </p:sp>
      </p:grpSp>
    </p:spTree>
    <p:extLst>
      <p:ext uri="{BB962C8B-B14F-4D97-AF65-F5344CB8AC3E}">
        <p14:creationId xmlns:p14="http://schemas.microsoft.com/office/powerpoint/2010/main" val="16535809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83658" y="284739"/>
            <a:ext cx="11224684" cy="701474"/>
          </a:xfrm>
        </p:spPr>
        <p:txBody>
          <a:bodyPr/>
          <a:lstStyle/>
          <a:p>
            <a:r>
              <a:rPr lang="de-DE" dirty="0" err="1"/>
              <a:t>Treebasierte</a:t>
            </a:r>
            <a:r>
              <a:rPr lang="de-DE" dirty="0"/>
              <a:t> Modelle</a:t>
            </a:r>
          </a:p>
        </p:txBody>
      </p:sp>
      <p:pic>
        <p:nvPicPr>
          <p:cNvPr id="15" name="Bildplatzhalter 8">
            <a:extLst>
              <a:ext uri="{FF2B5EF4-FFF2-40B4-BE49-F238E27FC236}">
                <a16:creationId xmlns:a16="http://schemas.microsoft.com/office/drawing/2014/main" id="{0AEE3E49-E68F-424A-938A-6E79B04E62A8}"/>
              </a:ext>
            </a:extLst>
          </p:cNvPr>
          <p:cNvPicPr>
            <a:picLocks noChangeAspect="1"/>
          </p:cNvPicPr>
          <p:nvPr/>
        </p:nvPicPr>
        <p:blipFill>
          <a:blip r:embed="rId3" cstate="print">
            <a:extLst>
              <a:ext uri="{28A0092B-C50C-407E-A947-70E740481C1C}">
                <a14:useLocalDpi xmlns:a14="http://schemas.microsoft.com/office/drawing/2010/main" val="0"/>
              </a:ext>
            </a:extLst>
          </a:blip>
          <a:srcRect t="3113" b="3113"/>
          <a:stretch>
            <a:fillRect/>
          </a:stretch>
        </p:blipFill>
        <p:spPr>
          <a:xfrm>
            <a:off x="403222" y="1409813"/>
            <a:ext cx="3587961" cy="1895093"/>
          </a:xfrm>
          <a:prstGeom prst="rect">
            <a:avLst/>
          </a:prstGeom>
        </p:spPr>
      </p:pic>
      <p:pic>
        <p:nvPicPr>
          <p:cNvPr id="16" name="Bildplatzhalter 14">
            <a:extLst>
              <a:ext uri="{FF2B5EF4-FFF2-40B4-BE49-F238E27FC236}">
                <a16:creationId xmlns:a16="http://schemas.microsoft.com/office/drawing/2014/main" id="{96A5B4D1-2090-4E3F-8595-BE5EB815D2F5}"/>
              </a:ext>
            </a:extLst>
          </p:cNvPr>
          <p:cNvPicPr>
            <a:picLocks noChangeAspect="1"/>
          </p:cNvPicPr>
          <p:nvPr/>
        </p:nvPicPr>
        <p:blipFill rotWithShape="1">
          <a:blip r:embed="rId4">
            <a:extLst>
              <a:ext uri="{28A0092B-C50C-407E-A947-70E740481C1C}">
                <a14:useLocalDpi xmlns:a14="http://schemas.microsoft.com/office/drawing/2010/main" val="0"/>
              </a:ext>
            </a:extLst>
          </a:blip>
          <a:srcRect t="12813" b="17217"/>
          <a:stretch/>
        </p:blipFill>
        <p:spPr>
          <a:xfrm>
            <a:off x="4255398" y="1415972"/>
            <a:ext cx="3587750" cy="1882775"/>
          </a:xfrm>
          <a:prstGeom prst="rect">
            <a:avLst/>
          </a:prstGeom>
        </p:spPr>
      </p:pic>
      <p:pic>
        <p:nvPicPr>
          <p:cNvPr id="17" name="Bildplatzhalter 15">
            <a:extLst>
              <a:ext uri="{FF2B5EF4-FFF2-40B4-BE49-F238E27FC236}">
                <a16:creationId xmlns:a16="http://schemas.microsoft.com/office/drawing/2014/main" id="{B85489E0-6EB3-46CA-B357-0A855FA48ACC}"/>
              </a:ext>
            </a:extLst>
          </p:cNvPr>
          <p:cNvPicPr>
            <a:picLocks noChangeAspect="1"/>
          </p:cNvPicPr>
          <p:nvPr/>
        </p:nvPicPr>
        <p:blipFill rotWithShape="1">
          <a:blip r:embed="rId5">
            <a:extLst>
              <a:ext uri="{28A0092B-C50C-407E-A947-70E740481C1C}">
                <a14:useLocalDpi xmlns:a14="http://schemas.microsoft.com/office/drawing/2010/main" val="0"/>
              </a:ext>
            </a:extLst>
          </a:blip>
          <a:srcRect l="727" t="-1349" r="-132" b="1349"/>
          <a:stretch/>
        </p:blipFill>
        <p:spPr>
          <a:xfrm>
            <a:off x="8074554" y="1415972"/>
            <a:ext cx="3587750" cy="1709753"/>
          </a:xfrm>
          <a:prstGeom prst="rect">
            <a:avLst/>
          </a:prstGeom>
        </p:spPr>
      </p:pic>
      <p:sp>
        <p:nvSpPr>
          <p:cNvPr id="18" name="Textplatzhalter 5">
            <a:extLst>
              <a:ext uri="{FF2B5EF4-FFF2-40B4-BE49-F238E27FC236}">
                <a16:creationId xmlns:a16="http://schemas.microsoft.com/office/drawing/2014/main" id="{81ED79BB-D547-4EE9-85F3-9939A16BC89C}"/>
              </a:ext>
            </a:extLst>
          </p:cNvPr>
          <p:cNvSpPr txBox="1">
            <a:spLocks/>
          </p:cNvSpPr>
          <p:nvPr/>
        </p:nvSpPr>
        <p:spPr>
          <a:xfrm>
            <a:off x="403222" y="3382281"/>
            <a:ext cx="3598333" cy="2521470"/>
          </a:xfrm>
          <a:prstGeom prst="rect">
            <a:avLst/>
          </a:prstGeom>
        </p:spPr>
        <p:txBody>
          <a:bodyPr/>
          <a:lstStyle>
            <a:lvl1pPr marL="190800" indent="-190800" algn="l" defTabSz="914400" rtl="0" eaLnBrk="1" latinLnBrk="0" hangingPunct="1">
              <a:lnSpc>
                <a:spcPct val="93000"/>
              </a:lnSpc>
              <a:spcBef>
                <a:spcPts val="0"/>
              </a:spcBef>
              <a:spcAft>
                <a:spcPts val="600"/>
              </a:spcAft>
              <a:buClr>
                <a:srgbClr val="7F7F7F"/>
              </a:buClr>
              <a:buFont typeface="Wingdings" panose="05000000000000000000" pitchFamily="2" charset="2"/>
              <a:buChar char="§"/>
              <a:defRPr sz="1800" kern="1200">
                <a:solidFill>
                  <a:srgbClr val="000000"/>
                </a:solidFill>
                <a:latin typeface="+mn-lt"/>
                <a:ea typeface="+mn-ea"/>
                <a:cs typeface="+mn-cs"/>
              </a:defRPr>
            </a:lvl1pPr>
            <a:lvl2pPr marL="3816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rgbClr val="000000"/>
                </a:solidFill>
                <a:latin typeface="+mn-lt"/>
                <a:ea typeface="+mn-ea"/>
                <a:cs typeface="+mn-cs"/>
              </a:defRPr>
            </a:lvl2pPr>
            <a:lvl3pPr marL="5724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rgbClr val="000000"/>
                </a:solidFill>
                <a:latin typeface="+mn-lt"/>
                <a:ea typeface="+mn-ea"/>
                <a:cs typeface="+mn-cs"/>
              </a:defRPr>
            </a:lvl3pPr>
            <a:lvl4pPr marL="7632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rgbClr val="000000"/>
                </a:solidFill>
                <a:latin typeface="+mn-lt"/>
                <a:ea typeface="+mn-ea"/>
                <a:cs typeface="+mn-cs"/>
              </a:defRPr>
            </a:lvl4pPr>
            <a:lvl5pPr marL="9540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1300" dirty="0">
                <a:latin typeface="Arial" panose="020B0604020202020204" pitchFamily="34" charset="0"/>
                <a:cs typeface="Arial" panose="020B0604020202020204" pitchFamily="34" charset="0"/>
              </a:rPr>
              <a:t>Guter Basis Algorithmus zum Erkunden der Daten und als erstes Baseline Modell:</a:t>
            </a:r>
          </a:p>
          <a:p>
            <a:r>
              <a:rPr lang="de-DE" sz="1300" b="1" dirty="0">
                <a:latin typeface="Arial" panose="020B0604020202020204" pitchFamily="34" charset="0"/>
                <a:cs typeface="Arial" panose="020B0604020202020204" pitchFamily="34" charset="0"/>
              </a:rPr>
              <a:t>Vorteile:</a:t>
            </a:r>
          </a:p>
          <a:p>
            <a:pPr marL="171450" indent="-171450">
              <a:buFont typeface="Arial" panose="020B0604020202020204" pitchFamily="34" charset="0"/>
              <a:buChar char="•"/>
            </a:pPr>
            <a:r>
              <a:rPr lang="de-DE" sz="1300" dirty="0">
                <a:latin typeface="Arial" panose="020B0604020202020204" pitchFamily="34" charset="0"/>
                <a:cs typeface="Arial" panose="020B0604020202020204" pitchFamily="34" charset="0"/>
              </a:rPr>
              <a:t>Performant. Erkennt insbesondere auch non-lineare Datenmuster</a:t>
            </a:r>
          </a:p>
          <a:p>
            <a:pPr marL="171450" indent="-171450">
              <a:buFont typeface="Arial" panose="020B0604020202020204" pitchFamily="34" charset="0"/>
              <a:buChar char="•"/>
            </a:pPr>
            <a:r>
              <a:rPr lang="de-DE" sz="1300" dirty="0">
                <a:latin typeface="Arial" panose="020B0604020202020204" pitchFamily="34" charset="0"/>
                <a:cs typeface="Arial" panose="020B0604020202020204" pitchFamily="34" charset="0"/>
              </a:rPr>
              <a:t>Gute Verständlichkeit, Alle </a:t>
            </a:r>
            <a:r>
              <a:rPr lang="de-DE" sz="1300" dirty="0" err="1">
                <a:latin typeface="Arial" panose="020B0604020202020204" pitchFamily="34" charset="0"/>
                <a:cs typeface="Arial" panose="020B0604020202020204" pitchFamily="34" charset="0"/>
              </a:rPr>
              <a:t>Klassifierierungs</a:t>
            </a:r>
            <a:r>
              <a:rPr lang="de-DE" sz="1300" dirty="0">
                <a:latin typeface="Arial" panose="020B0604020202020204" pitchFamily="34" charset="0"/>
                <a:cs typeface="Arial" panose="020B0604020202020204" pitchFamily="34" charset="0"/>
              </a:rPr>
              <a:t>-entscheidungen sind klar nachvollziehbar</a:t>
            </a:r>
          </a:p>
          <a:p>
            <a:r>
              <a:rPr lang="de-DE" sz="1300" b="1" dirty="0">
                <a:latin typeface="Arial" panose="020B0604020202020204" pitchFamily="34" charset="0"/>
                <a:cs typeface="Arial" panose="020B0604020202020204" pitchFamily="34" charset="0"/>
              </a:rPr>
              <a:t>Nachteile:</a:t>
            </a:r>
          </a:p>
          <a:p>
            <a:pPr marL="171450" indent="-171450">
              <a:buFont typeface="Arial" panose="020B0604020202020204" pitchFamily="34" charset="0"/>
              <a:buChar char="•"/>
            </a:pPr>
            <a:r>
              <a:rPr lang="de-DE" sz="1300" dirty="0">
                <a:latin typeface="Arial" panose="020B0604020202020204" pitchFamily="34" charset="0"/>
                <a:cs typeface="Arial" panose="020B0604020202020204" pitchFamily="34" charset="0"/>
              </a:rPr>
              <a:t>Wachsen schnell sehr komplex: Tendenz Daten zu „</a:t>
            </a:r>
            <a:r>
              <a:rPr lang="de-DE" sz="1300" dirty="0" err="1">
                <a:latin typeface="Arial" panose="020B0604020202020204" pitchFamily="34" charset="0"/>
                <a:cs typeface="Arial" panose="020B0604020202020204" pitchFamily="34" charset="0"/>
              </a:rPr>
              <a:t>overfitten</a:t>
            </a:r>
            <a:r>
              <a:rPr lang="de-DE" sz="1300" dirty="0">
                <a:latin typeface="Arial" panose="020B0604020202020204" pitchFamily="34" charset="0"/>
                <a:cs typeface="Arial" panose="020B0604020202020204" pitchFamily="34" charset="0"/>
              </a:rPr>
              <a:t>“ und damit sehr schlecht zu generalisieren</a:t>
            </a:r>
          </a:p>
          <a:p>
            <a:pPr marL="171450" indent="-171450">
              <a:buFont typeface="Arial" panose="020B0604020202020204" pitchFamily="34" charset="0"/>
              <a:buChar char="•"/>
            </a:pPr>
            <a:r>
              <a:rPr lang="de-DE" sz="1300" dirty="0">
                <a:latin typeface="Arial" panose="020B0604020202020204" pitchFamily="34" charset="0"/>
                <a:cs typeface="Arial" panose="020B0604020202020204" pitchFamily="34" charset="0"/>
              </a:rPr>
              <a:t>Instabile Strukturen, schnell veränderlich (durch Variationen im Trainings Set). </a:t>
            </a:r>
          </a:p>
          <a:p>
            <a:pPr marL="171450" indent="-171450">
              <a:buFont typeface="Arial" panose="020B0604020202020204" pitchFamily="34" charset="0"/>
              <a:buChar char="•"/>
            </a:pPr>
            <a:endParaRPr lang="de-DE" sz="1300" dirty="0">
              <a:latin typeface="Arial" panose="020B0604020202020204" pitchFamily="34" charset="0"/>
              <a:cs typeface="Arial" panose="020B0604020202020204" pitchFamily="34" charset="0"/>
            </a:endParaRPr>
          </a:p>
        </p:txBody>
      </p:sp>
      <p:sp>
        <p:nvSpPr>
          <p:cNvPr id="19" name="Rechteck 18">
            <a:extLst>
              <a:ext uri="{FF2B5EF4-FFF2-40B4-BE49-F238E27FC236}">
                <a16:creationId xmlns:a16="http://schemas.microsoft.com/office/drawing/2014/main" id="{E4A7AEF7-858E-4AD2-B7FB-C98B6F09E077}"/>
              </a:ext>
            </a:extLst>
          </p:cNvPr>
          <p:cNvSpPr/>
          <p:nvPr/>
        </p:nvSpPr>
        <p:spPr>
          <a:xfrm>
            <a:off x="405339" y="994680"/>
            <a:ext cx="3598333" cy="364067"/>
          </a:xfrm>
          <a:prstGeom prst="rect">
            <a:avLst/>
          </a:prstGeom>
          <a:solidFill>
            <a:srgbClr val="1160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de-DE" b="1" dirty="0" err="1">
                <a:solidFill>
                  <a:schemeClr val="bg1"/>
                </a:solidFill>
                <a:effectLst>
                  <a:outerShdw blurRad="38100" dist="38100" dir="2700000" algn="tl">
                    <a:srgbClr val="000000">
                      <a:alpha val="43137"/>
                    </a:srgbClr>
                  </a:outerShdw>
                </a:effectLst>
              </a:rPr>
              <a:t>Decision</a:t>
            </a:r>
            <a:r>
              <a:rPr lang="de-DE" b="1" dirty="0">
                <a:solidFill>
                  <a:schemeClr val="bg1"/>
                </a:solidFill>
                <a:effectLst>
                  <a:outerShdw blurRad="38100" dist="38100" dir="2700000" algn="tl">
                    <a:srgbClr val="000000">
                      <a:alpha val="43137"/>
                    </a:srgbClr>
                  </a:outerShdw>
                </a:effectLst>
              </a:rPr>
              <a:t> </a:t>
            </a:r>
            <a:r>
              <a:rPr lang="de-DE" b="1" dirty="0" err="1">
                <a:solidFill>
                  <a:schemeClr val="bg1"/>
                </a:solidFill>
                <a:effectLst>
                  <a:outerShdw blurRad="38100" dist="38100" dir="2700000" algn="tl">
                    <a:srgbClr val="000000">
                      <a:alpha val="43137"/>
                    </a:srgbClr>
                  </a:outerShdw>
                </a:effectLst>
              </a:rPr>
              <a:t>Tree</a:t>
            </a:r>
            <a:endParaRPr lang="de-DE" b="1" dirty="0">
              <a:solidFill>
                <a:schemeClr val="bg1"/>
              </a:solidFill>
              <a:effectLst>
                <a:outerShdw blurRad="38100" dist="38100" dir="2700000" algn="tl">
                  <a:srgbClr val="000000">
                    <a:alpha val="43137"/>
                  </a:srgbClr>
                </a:outerShdw>
              </a:effectLst>
            </a:endParaRPr>
          </a:p>
        </p:txBody>
      </p:sp>
      <p:sp>
        <p:nvSpPr>
          <p:cNvPr id="20" name="Rechteck 19">
            <a:extLst>
              <a:ext uri="{FF2B5EF4-FFF2-40B4-BE49-F238E27FC236}">
                <a16:creationId xmlns:a16="http://schemas.microsoft.com/office/drawing/2014/main" id="{B8063C9B-7A34-4BFC-955E-A1240CEF18A7}"/>
              </a:ext>
            </a:extLst>
          </p:cNvPr>
          <p:cNvSpPr/>
          <p:nvPr/>
        </p:nvSpPr>
        <p:spPr>
          <a:xfrm>
            <a:off x="4250107" y="986213"/>
            <a:ext cx="3598333" cy="364067"/>
          </a:xfrm>
          <a:prstGeom prst="rect">
            <a:avLst/>
          </a:prstGeom>
          <a:solidFill>
            <a:srgbClr val="1160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de-DE" b="1" dirty="0">
                <a:solidFill>
                  <a:schemeClr val="bg1"/>
                </a:solidFill>
                <a:effectLst>
                  <a:outerShdw blurRad="38100" dist="38100" dir="2700000" algn="tl">
                    <a:srgbClr val="000000">
                      <a:alpha val="43137"/>
                    </a:srgbClr>
                  </a:outerShdw>
                </a:effectLst>
              </a:rPr>
              <a:t>Random </a:t>
            </a:r>
            <a:r>
              <a:rPr lang="de-DE" b="1" dirty="0" err="1">
                <a:solidFill>
                  <a:schemeClr val="bg1"/>
                </a:solidFill>
                <a:effectLst>
                  <a:outerShdw blurRad="38100" dist="38100" dir="2700000" algn="tl">
                    <a:srgbClr val="000000">
                      <a:alpha val="43137"/>
                    </a:srgbClr>
                  </a:outerShdw>
                </a:effectLst>
              </a:rPr>
              <a:t>Forest</a:t>
            </a:r>
            <a:endParaRPr lang="de-DE" b="1" dirty="0">
              <a:solidFill>
                <a:schemeClr val="bg1"/>
              </a:solidFill>
              <a:effectLst>
                <a:outerShdw blurRad="38100" dist="38100" dir="2700000" algn="tl">
                  <a:srgbClr val="000000">
                    <a:alpha val="43137"/>
                  </a:srgbClr>
                </a:outerShdw>
              </a:effectLst>
            </a:endParaRPr>
          </a:p>
        </p:txBody>
      </p:sp>
      <p:sp>
        <p:nvSpPr>
          <p:cNvPr id="21" name="Rechteck 20">
            <a:extLst>
              <a:ext uri="{FF2B5EF4-FFF2-40B4-BE49-F238E27FC236}">
                <a16:creationId xmlns:a16="http://schemas.microsoft.com/office/drawing/2014/main" id="{15D871A7-F8AD-4D33-837E-BDAA0903517E}"/>
              </a:ext>
            </a:extLst>
          </p:cNvPr>
          <p:cNvSpPr/>
          <p:nvPr/>
        </p:nvSpPr>
        <p:spPr>
          <a:xfrm>
            <a:off x="8025339" y="986213"/>
            <a:ext cx="3598333" cy="364067"/>
          </a:xfrm>
          <a:prstGeom prst="rect">
            <a:avLst/>
          </a:prstGeom>
          <a:solidFill>
            <a:srgbClr val="1160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de-DE" b="1" dirty="0">
                <a:solidFill>
                  <a:schemeClr val="bg1"/>
                </a:solidFill>
                <a:effectLst>
                  <a:outerShdw blurRad="38100" dist="38100" dir="2700000" algn="tl">
                    <a:srgbClr val="000000">
                      <a:alpha val="43137"/>
                    </a:srgbClr>
                  </a:outerShdw>
                </a:effectLst>
              </a:rPr>
              <a:t>XG </a:t>
            </a:r>
            <a:r>
              <a:rPr lang="de-DE" b="1" dirty="0" err="1">
                <a:solidFill>
                  <a:schemeClr val="bg1"/>
                </a:solidFill>
                <a:effectLst>
                  <a:outerShdw blurRad="38100" dist="38100" dir="2700000" algn="tl">
                    <a:srgbClr val="000000">
                      <a:alpha val="43137"/>
                    </a:srgbClr>
                  </a:outerShdw>
                </a:effectLst>
              </a:rPr>
              <a:t>Boost</a:t>
            </a:r>
            <a:endParaRPr lang="de-DE" b="1" dirty="0">
              <a:solidFill>
                <a:schemeClr val="bg1"/>
              </a:solidFill>
              <a:effectLst>
                <a:outerShdw blurRad="38100" dist="38100" dir="2700000" algn="tl">
                  <a:srgbClr val="000000">
                    <a:alpha val="43137"/>
                  </a:srgbClr>
                </a:outerShdw>
              </a:effectLst>
            </a:endParaRPr>
          </a:p>
        </p:txBody>
      </p:sp>
      <p:sp>
        <p:nvSpPr>
          <p:cNvPr id="22" name="Textplatzhalter 5">
            <a:extLst>
              <a:ext uri="{FF2B5EF4-FFF2-40B4-BE49-F238E27FC236}">
                <a16:creationId xmlns:a16="http://schemas.microsoft.com/office/drawing/2014/main" id="{3A0BB19C-2FFC-4693-AF0A-93787EDA852B}"/>
              </a:ext>
            </a:extLst>
          </p:cNvPr>
          <p:cNvSpPr txBox="1">
            <a:spLocks/>
          </p:cNvSpPr>
          <p:nvPr/>
        </p:nvSpPr>
        <p:spPr>
          <a:xfrm>
            <a:off x="4255293" y="3382281"/>
            <a:ext cx="3770046" cy="2980419"/>
          </a:xfrm>
          <a:prstGeom prst="rect">
            <a:avLst/>
          </a:prstGeom>
        </p:spPr>
        <p:txBody>
          <a:bodyPr/>
          <a:lstStyle>
            <a:lvl1pPr marL="190800" indent="-190800" algn="l" defTabSz="914400" rtl="0" eaLnBrk="1" latinLnBrk="0" hangingPunct="1">
              <a:lnSpc>
                <a:spcPct val="93000"/>
              </a:lnSpc>
              <a:spcBef>
                <a:spcPts val="0"/>
              </a:spcBef>
              <a:spcAft>
                <a:spcPts val="600"/>
              </a:spcAft>
              <a:buClr>
                <a:srgbClr val="7F7F7F"/>
              </a:buClr>
              <a:buFont typeface="Wingdings" panose="05000000000000000000" pitchFamily="2" charset="2"/>
              <a:buChar char="§"/>
              <a:defRPr sz="1800" kern="1200">
                <a:solidFill>
                  <a:srgbClr val="000000"/>
                </a:solidFill>
                <a:latin typeface="+mn-lt"/>
                <a:ea typeface="+mn-ea"/>
                <a:cs typeface="+mn-cs"/>
              </a:defRPr>
            </a:lvl1pPr>
            <a:lvl2pPr marL="3816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rgbClr val="000000"/>
                </a:solidFill>
                <a:latin typeface="+mn-lt"/>
                <a:ea typeface="+mn-ea"/>
                <a:cs typeface="+mn-cs"/>
              </a:defRPr>
            </a:lvl2pPr>
            <a:lvl3pPr marL="5724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rgbClr val="000000"/>
                </a:solidFill>
                <a:latin typeface="+mn-lt"/>
                <a:ea typeface="+mn-ea"/>
                <a:cs typeface="+mn-cs"/>
              </a:defRPr>
            </a:lvl3pPr>
            <a:lvl4pPr marL="7632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rgbClr val="000000"/>
                </a:solidFill>
                <a:latin typeface="+mn-lt"/>
                <a:ea typeface="+mn-ea"/>
                <a:cs typeface="+mn-cs"/>
              </a:defRPr>
            </a:lvl4pPr>
            <a:lvl5pPr marL="9540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1300" dirty="0">
                <a:latin typeface="Arial" panose="020B0604020202020204" pitchFamily="34" charset="0"/>
                <a:cs typeface="Arial" panose="020B0604020202020204" pitchFamily="34" charset="0"/>
              </a:rPr>
              <a:t>Mildert Nachteile des </a:t>
            </a:r>
            <a:r>
              <a:rPr lang="de-DE" sz="1300" dirty="0" err="1">
                <a:latin typeface="Arial" panose="020B0604020202020204" pitchFamily="34" charset="0"/>
                <a:cs typeface="Arial" panose="020B0604020202020204" pitchFamily="34" charset="0"/>
              </a:rPr>
              <a:t>Decision</a:t>
            </a:r>
            <a:r>
              <a:rPr lang="de-DE" sz="1300" dirty="0">
                <a:latin typeface="Arial" panose="020B0604020202020204" pitchFamily="34" charset="0"/>
                <a:cs typeface="Arial" panose="020B0604020202020204" pitchFamily="34" charset="0"/>
              </a:rPr>
              <a:t> </a:t>
            </a:r>
            <a:r>
              <a:rPr lang="de-DE" sz="1300" dirty="0" err="1">
                <a:latin typeface="Arial" panose="020B0604020202020204" pitchFamily="34" charset="0"/>
                <a:cs typeface="Arial" panose="020B0604020202020204" pitchFamily="34" charset="0"/>
              </a:rPr>
              <a:t>Tree</a:t>
            </a:r>
            <a:r>
              <a:rPr lang="de-DE" sz="1300" dirty="0">
                <a:latin typeface="Arial" panose="020B0604020202020204" pitchFamily="34" charset="0"/>
                <a:cs typeface="Arial" panose="020B0604020202020204" pitchFamily="34" charset="0"/>
              </a:rPr>
              <a:t> durch Ensemble Learning mit Majority Voting.</a:t>
            </a:r>
            <a:br>
              <a:rPr lang="de-DE" sz="1300" dirty="0">
                <a:latin typeface="Arial" panose="020B0604020202020204" pitchFamily="34" charset="0"/>
                <a:cs typeface="Arial" panose="020B0604020202020204" pitchFamily="34" charset="0"/>
              </a:rPr>
            </a:br>
            <a:r>
              <a:rPr lang="de-DE" sz="1300" dirty="0">
                <a:latin typeface="Arial" panose="020B0604020202020204" pitchFamily="34" charset="0"/>
                <a:cs typeface="Arial" panose="020B0604020202020204" pitchFamily="34" charset="0"/>
              </a:rPr>
              <a:t>Jeder </a:t>
            </a:r>
            <a:r>
              <a:rPr lang="de-DE" sz="1300" dirty="0" err="1">
                <a:latin typeface="Arial" panose="020B0604020202020204" pitchFamily="34" charset="0"/>
                <a:cs typeface="Arial" panose="020B0604020202020204" pitchFamily="34" charset="0"/>
              </a:rPr>
              <a:t>Tree</a:t>
            </a:r>
            <a:r>
              <a:rPr lang="de-DE" sz="1300" dirty="0">
                <a:latin typeface="Arial" panose="020B0604020202020204" pitchFamily="34" charset="0"/>
                <a:cs typeface="Arial" panose="020B0604020202020204" pitchFamily="34" charset="0"/>
              </a:rPr>
              <a:t> </a:t>
            </a:r>
            <a:r>
              <a:rPr lang="de-DE" sz="1300" dirty="0" err="1">
                <a:latin typeface="Arial" panose="020B0604020202020204" pitchFamily="34" charset="0"/>
                <a:cs typeface="Arial" panose="020B0604020202020204" pitchFamily="34" charset="0"/>
              </a:rPr>
              <a:t>ensteht</a:t>
            </a:r>
            <a:r>
              <a:rPr lang="de-DE" sz="1300" dirty="0">
                <a:latin typeface="Arial" panose="020B0604020202020204" pitchFamily="34" charset="0"/>
                <a:cs typeface="Arial" panose="020B0604020202020204" pitchFamily="34" charset="0"/>
              </a:rPr>
              <a:t> durch Randomisierung der zur Verfügung stehenden Features und Datensätze. </a:t>
            </a:r>
            <a:r>
              <a:rPr lang="de-DE" sz="1300" dirty="0" err="1">
                <a:latin typeface="Arial" panose="020B0604020202020204" pitchFamily="34" charset="0"/>
                <a:cs typeface="Arial" panose="020B0604020202020204" pitchFamily="34" charset="0"/>
              </a:rPr>
              <a:t>Trees</a:t>
            </a:r>
            <a:r>
              <a:rPr lang="de-DE" sz="1300" dirty="0">
                <a:latin typeface="Arial" panose="020B0604020202020204" pitchFamily="34" charset="0"/>
                <a:cs typeface="Arial" panose="020B0604020202020204" pitchFamily="34" charset="0"/>
              </a:rPr>
              <a:t> wachsen „parallel“: </a:t>
            </a:r>
          </a:p>
          <a:p>
            <a:r>
              <a:rPr lang="de-DE" sz="1300" b="1" dirty="0">
                <a:latin typeface="Arial" panose="020B0604020202020204" pitchFamily="34" charset="0"/>
                <a:cs typeface="Arial" panose="020B0604020202020204" pitchFamily="34" charset="0"/>
              </a:rPr>
              <a:t>Vorteile:</a:t>
            </a:r>
          </a:p>
          <a:p>
            <a:pPr marL="171450" indent="-171450">
              <a:buFont typeface="Arial" panose="020B0604020202020204" pitchFamily="34" charset="0"/>
              <a:buChar char="•"/>
            </a:pPr>
            <a:r>
              <a:rPr lang="de-DE" sz="1300" dirty="0">
                <a:latin typeface="Arial" panose="020B0604020202020204" pitchFamily="34" charset="0"/>
                <a:cs typeface="Arial" panose="020B0604020202020204" pitchFamily="34" charset="0"/>
              </a:rPr>
              <a:t>„Wisdom </a:t>
            </a:r>
            <a:r>
              <a:rPr lang="de-DE" sz="1300" dirty="0" err="1">
                <a:latin typeface="Arial" panose="020B0604020202020204" pitchFamily="34" charset="0"/>
                <a:cs typeface="Arial" panose="020B0604020202020204" pitchFamily="34" charset="0"/>
              </a:rPr>
              <a:t>of</a:t>
            </a:r>
            <a:r>
              <a:rPr lang="de-DE" sz="1300" dirty="0">
                <a:latin typeface="Arial" panose="020B0604020202020204" pitchFamily="34" charset="0"/>
                <a:cs typeface="Arial" panose="020B0604020202020204" pitchFamily="34" charset="0"/>
              </a:rPr>
              <a:t> </a:t>
            </a:r>
            <a:r>
              <a:rPr lang="de-DE" sz="1300" dirty="0" err="1">
                <a:latin typeface="Arial" panose="020B0604020202020204" pitchFamily="34" charset="0"/>
                <a:cs typeface="Arial" panose="020B0604020202020204" pitchFamily="34" charset="0"/>
              </a:rPr>
              <a:t>the</a:t>
            </a:r>
            <a:r>
              <a:rPr lang="de-DE" sz="1300" dirty="0">
                <a:latin typeface="Arial" panose="020B0604020202020204" pitchFamily="34" charset="0"/>
                <a:cs typeface="Arial" panose="020B0604020202020204" pitchFamily="34" charset="0"/>
              </a:rPr>
              <a:t> </a:t>
            </a:r>
            <a:r>
              <a:rPr lang="de-DE" sz="1300" dirty="0" err="1">
                <a:latin typeface="Arial" panose="020B0604020202020204" pitchFamily="34" charset="0"/>
                <a:cs typeface="Arial" panose="020B0604020202020204" pitchFamily="34" charset="0"/>
              </a:rPr>
              <a:t>Crowd</a:t>
            </a:r>
            <a:r>
              <a:rPr lang="de-DE" sz="1300" dirty="0">
                <a:latin typeface="Arial" panose="020B0604020202020204" pitchFamily="34" charset="0"/>
                <a:cs typeface="Arial" panose="020B0604020202020204" pitchFamily="34" charset="0"/>
              </a:rPr>
              <a:t>“ Ansatz</a:t>
            </a:r>
          </a:p>
          <a:p>
            <a:pPr marL="171450" indent="-171450">
              <a:buFont typeface="Arial" panose="020B0604020202020204" pitchFamily="34" charset="0"/>
              <a:buChar char="•"/>
            </a:pPr>
            <a:r>
              <a:rPr lang="de-DE" sz="1300" dirty="0">
                <a:latin typeface="Arial" panose="020B0604020202020204" pitchFamily="34" charset="0"/>
                <a:cs typeface="Arial" panose="020B0604020202020204" pitchFamily="34" charset="0"/>
              </a:rPr>
              <a:t>Gibt Feature </a:t>
            </a:r>
            <a:r>
              <a:rPr lang="de-DE" sz="1300" dirty="0" err="1">
                <a:latin typeface="Arial" panose="020B0604020202020204" pitchFamily="34" charset="0"/>
                <a:cs typeface="Arial" panose="020B0604020202020204" pitchFamily="34" charset="0"/>
              </a:rPr>
              <a:t>Importance</a:t>
            </a:r>
            <a:r>
              <a:rPr lang="de-DE" sz="1300" dirty="0">
                <a:latin typeface="Arial" panose="020B0604020202020204" pitchFamily="34" charset="0"/>
                <a:cs typeface="Arial" panose="020B0604020202020204" pitchFamily="34" charset="0"/>
              </a:rPr>
              <a:t> aus dem Model heraus an</a:t>
            </a:r>
          </a:p>
          <a:p>
            <a:r>
              <a:rPr lang="de-DE" sz="1300" b="1" dirty="0">
                <a:latin typeface="Arial" panose="020B0604020202020204" pitchFamily="34" charset="0"/>
                <a:cs typeface="Arial" panose="020B0604020202020204" pitchFamily="34" charset="0"/>
              </a:rPr>
              <a:t>Nachteile:</a:t>
            </a:r>
          </a:p>
          <a:p>
            <a:pPr marL="171450" indent="-171450">
              <a:buFont typeface="Arial" panose="020B0604020202020204" pitchFamily="34" charset="0"/>
              <a:buChar char="•"/>
            </a:pPr>
            <a:r>
              <a:rPr lang="de-DE" sz="1300" dirty="0">
                <a:latin typeface="Arial" panose="020B0604020202020204" pitchFamily="34" charset="0"/>
                <a:cs typeface="Arial" panose="020B0604020202020204" pitchFamily="34" charset="0"/>
              </a:rPr>
              <a:t>Black-Box, nicht mehr direkt zu interpretieren</a:t>
            </a:r>
          </a:p>
          <a:p>
            <a:pPr marL="171450" indent="-171450">
              <a:buFont typeface="Arial" panose="020B0604020202020204" pitchFamily="34" charset="0"/>
              <a:buChar char="•"/>
            </a:pPr>
            <a:r>
              <a:rPr lang="de-DE" sz="1300" dirty="0">
                <a:latin typeface="Arial" panose="020B0604020202020204" pitchFamily="34" charset="0"/>
                <a:cs typeface="Arial" panose="020B0604020202020204" pitchFamily="34" charset="0"/>
              </a:rPr>
              <a:t>Aufwendig zu parametrisieren um </a:t>
            </a:r>
            <a:r>
              <a:rPr lang="de-DE" sz="1300" dirty="0" err="1">
                <a:latin typeface="Arial" panose="020B0604020202020204" pitchFamily="34" charset="0"/>
                <a:cs typeface="Arial" panose="020B0604020202020204" pitchFamily="34" charset="0"/>
              </a:rPr>
              <a:t>Overfitting</a:t>
            </a:r>
            <a:br>
              <a:rPr lang="de-DE" sz="1300" dirty="0">
                <a:latin typeface="Arial" panose="020B0604020202020204" pitchFamily="34" charset="0"/>
                <a:cs typeface="Arial" panose="020B0604020202020204" pitchFamily="34" charset="0"/>
              </a:rPr>
            </a:br>
            <a:r>
              <a:rPr lang="de-DE" sz="1300" dirty="0">
                <a:latin typeface="Arial" panose="020B0604020202020204" pitchFamily="34" charset="0"/>
                <a:cs typeface="Arial" panose="020B0604020202020204" pitchFamily="34" charset="0"/>
              </a:rPr>
              <a:t>entgegen zu wirken</a:t>
            </a:r>
          </a:p>
          <a:p>
            <a:pPr marL="171450" indent="-171450">
              <a:buFont typeface="Arial" panose="020B0604020202020204" pitchFamily="34" charset="0"/>
              <a:buChar char="•"/>
            </a:pPr>
            <a:endParaRPr lang="de-DE" sz="1300" dirty="0">
              <a:latin typeface="Arial" panose="020B0604020202020204" pitchFamily="34" charset="0"/>
              <a:cs typeface="Arial" panose="020B0604020202020204" pitchFamily="34" charset="0"/>
            </a:endParaRPr>
          </a:p>
        </p:txBody>
      </p:sp>
      <p:sp>
        <p:nvSpPr>
          <p:cNvPr id="23" name="Textplatzhalter 5">
            <a:extLst>
              <a:ext uri="{FF2B5EF4-FFF2-40B4-BE49-F238E27FC236}">
                <a16:creationId xmlns:a16="http://schemas.microsoft.com/office/drawing/2014/main" id="{E79E9C57-1DB2-47AF-9377-16BDAC2D0F1A}"/>
              </a:ext>
            </a:extLst>
          </p:cNvPr>
          <p:cNvSpPr txBox="1">
            <a:spLocks/>
          </p:cNvSpPr>
          <p:nvPr/>
        </p:nvSpPr>
        <p:spPr>
          <a:xfrm>
            <a:off x="8099159" y="3382281"/>
            <a:ext cx="3903348" cy="2734683"/>
          </a:xfrm>
          <a:prstGeom prst="rect">
            <a:avLst/>
          </a:prstGeom>
        </p:spPr>
        <p:txBody>
          <a:bodyPr/>
          <a:lstStyle>
            <a:lvl1pPr marL="190800" indent="-190800" algn="l" defTabSz="914400" rtl="0" eaLnBrk="1" latinLnBrk="0" hangingPunct="1">
              <a:lnSpc>
                <a:spcPct val="93000"/>
              </a:lnSpc>
              <a:spcBef>
                <a:spcPts val="0"/>
              </a:spcBef>
              <a:spcAft>
                <a:spcPts val="600"/>
              </a:spcAft>
              <a:buClr>
                <a:srgbClr val="7F7F7F"/>
              </a:buClr>
              <a:buFont typeface="Wingdings" panose="05000000000000000000" pitchFamily="2" charset="2"/>
              <a:buChar char="§"/>
              <a:defRPr sz="1800" kern="1200">
                <a:solidFill>
                  <a:srgbClr val="000000"/>
                </a:solidFill>
                <a:latin typeface="+mn-lt"/>
                <a:ea typeface="+mn-ea"/>
                <a:cs typeface="+mn-cs"/>
              </a:defRPr>
            </a:lvl1pPr>
            <a:lvl2pPr marL="3816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rgbClr val="000000"/>
                </a:solidFill>
                <a:latin typeface="+mn-lt"/>
                <a:ea typeface="+mn-ea"/>
                <a:cs typeface="+mn-cs"/>
              </a:defRPr>
            </a:lvl2pPr>
            <a:lvl3pPr marL="5724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rgbClr val="000000"/>
                </a:solidFill>
                <a:latin typeface="+mn-lt"/>
                <a:ea typeface="+mn-ea"/>
                <a:cs typeface="+mn-cs"/>
              </a:defRPr>
            </a:lvl3pPr>
            <a:lvl4pPr marL="7632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rgbClr val="000000"/>
                </a:solidFill>
                <a:latin typeface="+mn-lt"/>
                <a:ea typeface="+mn-ea"/>
                <a:cs typeface="+mn-cs"/>
              </a:defRPr>
            </a:lvl4pPr>
            <a:lvl5pPr marL="9540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1300" dirty="0">
                <a:latin typeface="Arial" panose="020B0604020202020204" pitchFamily="34" charset="0"/>
                <a:cs typeface="Arial" panose="020B0604020202020204" pitchFamily="34" charset="0"/>
              </a:rPr>
              <a:t>Sehr mächtiger, </a:t>
            </a:r>
            <a:r>
              <a:rPr lang="de-DE" sz="1300" dirty="0" err="1">
                <a:latin typeface="Arial" panose="020B0604020202020204" pitchFamily="34" charset="0"/>
                <a:cs typeface="Arial" panose="020B0604020202020204" pitchFamily="34" charset="0"/>
              </a:rPr>
              <a:t>i.d</a:t>
            </a:r>
            <a:r>
              <a:rPr lang="de-DE" sz="1300" dirty="0">
                <a:latin typeface="Arial" panose="020B0604020202020204" pitchFamily="34" charset="0"/>
                <a:cs typeface="Arial" panose="020B0604020202020204" pitchFamily="34" charset="0"/>
              </a:rPr>
              <a:t>. Praxis oft erfolgreich eingesetzter Algorithmus. Baut sequentiell immer weitere </a:t>
            </a:r>
            <a:r>
              <a:rPr lang="de-DE" sz="1300" dirty="0" err="1">
                <a:latin typeface="Arial" panose="020B0604020202020204" pitchFamily="34" charset="0"/>
                <a:cs typeface="Arial" panose="020B0604020202020204" pitchFamily="34" charset="0"/>
              </a:rPr>
              <a:t>Trees</a:t>
            </a:r>
            <a:r>
              <a:rPr lang="de-DE" sz="1300" dirty="0">
                <a:latin typeface="Arial" panose="020B0604020202020204" pitchFamily="34" charset="0"/>
                <a:cs typeface="Arial" panose="020B0604020202020204" pitchFamily="34" charset="0"/>
              </a:rPr>
              <a:t>, die von bisherigen Fehler lernen (Neugewichtung der Datensätze)</a:t>
            </a:r>
          </a:p>
          <a:p>
            <a:r>
              <a:rPr lang="de-DE" sz="1300" b="1" dirty="0">
                <a:latin typeface="Arial" panose="020B0604020202020204" pitchFamily="34" charset="0"/>
                <a:cs typeface="Arial" panose="020B0604020202020204" pitchFamily="34" charset="0"/>
              </a:rPr>
              <a:t>Vorteile:</a:t>
            </a:r>
          </a:p>
          <a:p>
            <a:pPr marL="171450" indent="-171450">
              <a:buFont typeface="Arial" panose="020B0604020202020204" pitchFamily="34" charset="0"/>
              <a:buChar char="•"/>
            </a:pPr>
            <a:r>
              <a:rPr lang="de-DE" sz="1300" dirty="0">
                <a:latin typeface="Arial" panose="020B0604020202020204" pitchFamily="34" charset="0"/>
                <a:cs typeface="Arial" panose="020B0604020202020204" pitchFamily="34" charset="0"/>
              </a:rPr>
              <a:t>Erzielt sehr gute Ergebnisse durch sequentielles „Lernen“  (AUC, </a:t>
            </a:r>
            <a:r>
              <a:rPr lang="de-DE" sz="1300" dirty="0" err="1">
                <a:latin typeface="Arial" panose="020B0604020202020204" pitchFamily="34" charset="0"/>
                <a:cs typeface="Arial" panose="020B0604020202020204" pitchFamily="34" charset="0"/>
              </a:rPr>
              <a:t>Accuracy</a:t>
            </a:r>
            <a:r>
              <a:rPr lang="de-DE" sz="1300" dirty="0">
                <a:latin typeface="Arial" panose="020B0604020202020204" pitchFamily="34" charset="0"/>
                <a:cs typeface="Arial" panose="020B0604020202020204" pitchFamily="34" charset="0"/>
              </a:rPr>
              <a:t>, ..)</a:t>
            </a:r>
          </a:p>
          <a:p>
            <a:pPr marL="171450" indent="-171450">
              <a:buFont typeface="Arial" panose="020B0604020202020204" pitchFamily="34" charset="0"/>
              <a:buChar char="•"/>
            </a:pPr>
            <a:r>
              <a:rPr lang="de-DE" sz="1300" dirty="0">
                <a:latin typeface="Arial" panose="020B0604020202020204" pitchFamily="34" charset="0"/>
                <a:cs typeface="Arial" panose="020B0604020202020204" pitchFamily="34" charset="0"/>
              </a:rPr>
              <a:t>Ermöglicht X-Validierung, Early </a:t>
            </a:r>
            <a:r>
              <a:rPr lang="de-DE" sz="1300" dirty="0" err="1">
                <a:latin typeface="Arial" panose="020B0604020202020204" pitchFamily="34" charset="0"/>
                <a:cs typeface="Arial" panose="020B0604020202020204" pitchFamily="34" charset="0"/>
              </a:rPr>
              <a:t>Stopping</a:t>
            </a:r>
            <a:r>
              <a:rPr lang="de-DE" sz="1300" dirty="0">
                <a:latin typeface="Arial" panose="020B0604020202020204" pitchFamily="34" charset="0"/>
                <a:cs typeface="Arial" panose="020B0604020202020204" pitchFamily="34" charset="0"/>
              </a:rPr>
              <a:t> u. Parallelisierung </a:t>
            </a:r>
          </a:p>
          <a:p>
            <a:r>
              <a:rPr lang="de-DE" sz="1300" b="1" dirty="0">
                <a:latin typeface="Arial" panose="020B0604020202020204" pitchFamily="34" charset="0"/>
                <a:cs typeface="Arial" panose="020B0604020202020204" pitchFamily="34" charset="0"/>
              </a:rPr>
              <a:t>Nachteile </a:t>
            </a:r>
            <a:r>
              <a:rPr lang="de-DE" sz="1300" dirty="0">
                <a:latin typeface="Arial" panose="020B0604020202020204" pitchFamily="34" charset="0"/>
                <a:cs typeface="Arial" panose="020B0604020202020204" pitchFamily="34" charset="0"/>
              </a:rPr>
              <a:t>(bei limitierter Performance und Zeit):</a:t>
            </a:r>
          </a:p>
          <a:p>
            <a:pPr marL="171450" indent="-171450">
              <a:buFont typeface="Arial" panose="020B0604020202020204" pitchFamily="34" charset="0"/>
              <a:buChar char="•"/>
            </a:pPr>
            <a:r>
              <a:rPr lang="de-DE" sz="1300" dirty="0">
                <a:latin typeface="Arial" panose="020B0604020202020204" pitchFamily="34" charset="0"/>
                <a:cs typeface="Arial" panose="020B0604020202020204" pitchFamily="34" charset="0"/>
              </a:rPr>
              <a:t>Siehe Random Forest, Laufzeit …</a:t>
            </a:r>
          </a:p>
          <a:p>
            <a:pPr marL="171450" indent="-171450">
              <a:buFont typeface="Arial" panose="020B0604020202020204" pitchFamily="34" charset="0"/>
              <a:buChar char="•"/>
            </a:pPr>
            <a:endParaRPr lang="de-DE" sz="13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67755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ML Algorithmen … die Klassiker </a:t>
            </a:r>
          </a:p>
        </p:txBody>
      </p:sp>
      <p:graphicFrame>
        <p:nvGraphicFramePr>
          <p:cNvPr id="16" name="Diagramm 15">
            <a:extLst>
              <a:ext uri="{FF2B5EF4-FFF2-40B4-BE49-F238E27FC236}">
                <a16:creationId xmlns:a16="http://schemas.microsoft.com/office/drawing/2014/main" id="{FD09CE27-2702-4D25-8F63-CED7C061C361}"/>
              </a:ext>
            </a:extLst>
          </p:cNvPr>
          <p:cNvGraphicFramePr/>
          <p:nvPr/>
        </p:nvGraphicFramePr>
        <p:xfrm>
          <a:off x="1112632" y="1058976"/>
          <a:ext cx="9744075" cy="25041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Grafik 11">
            <a:extLst>
              <a:ext uri="{FF2B5EF4-FFF2-40B4-BE49-F238E27FC236}">
                <a16:creationId xmlns:a16="http://schemas.microsoft.com/office/drawing/2014/main" id="{9D14D185-5DFB-4A04-81F5-FCCF4EAA2AEE}"/>
              </a:ext>
            </a:extLst>
          </p:cNvPr>
          <p:cNvPicPr>
            <a:picLocks noChangeAspect="1"/>
          </p:cNvPicPr>
          <p:nvPr/>
        </p:nvPicPr>
        <p:blipFill rotWithShape="1">
          <a:blip r:embed="rId8"/>
          <a:srcRect l="47741" t="9275" r="27309" b="77530"/>
          <a:stretch/>
        </p:blipFill>
        <p:spPr>
          <a:xfrm>
            <a:off x="3884401" y="1306796"/>
            <a:ext cx="1735485" cy="1258558"/>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pic>
        <p:nvPicPr>
          <p:cNvPr id="13" name="Grafik 12">
            <a:extLst>
              <a:ext uri="{FF2B5EF4-FFF2-40B4-BE49-F238E27FC236}">
                <a16:creationId xmlns:a16="http://schemas.microsoft.com/office/drawing/2014/main" id="{0D2AF1AE-2A49-422F-9F74-4E3797336E07}"/>
              </a:ext>
            </a:extLst>
          </p:cNvPr>
          <p:cNvPicPr>
            <a:picLocks noChangeAspect="1"/>
          </p:cNvPicPr>
          <p:nvPr/>
        </p:nvPicPr>
        <p:blipFill rotWithShape="1">
          <a:blip r:embed="rId8"/>
          <a:srcRect l="71713" t="30694" r="3337" b="56111"/>
          <a:stretch/>
        </p:blipFill>
        <p:spPr>
          <a:xfrm>
            <a:off x="8812000" y="1306796"/>
            <a:ext cx="1735485" cy="1258558"/>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pic>
        <p:nvPicPr>
          <p:cNvPr id="9" name="Grafik 8">
            <a:extLst>
              <a:ext uri="{FF2B5EF4-FFF2-40B4-BE49-F238E27FC236}">
                <a16:creationId xmlns:a16="http://schemas.microsoft.com/office/drawing/2014/main" id="{730A80E0-2366-4F6B-8BEE-E496916D9DEA}"/>
              </a:ext>
            </a:extLst>
          </p:cNvPr>
          <p:cNvPicPr>
            <a:picLocks noChangeAspect="1"/>
          </p:cNvPicPr>
          <p:nvPr/>
        </p:nvPicPr>
        <p:blipFill>
          <a:blip r:embed="rId9"/>
          <a:stretch>
            <a:fillRect/>
          </a:stretch>
        </p:blipFill>
        <p:spPr>
          <a:xfrm>
            <a:off x="6278486" y="1306796"/>
            <a:ext cx="1874914" cy="1258558"/>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pic>
        <p:nvPicPr>
          <p:cNvPr id="11" name="Grafik 10">
            <a:extLst>
              <a:ext uri="{FF2B5EF4-FFF2-40B4-BE49-F238E27FC236}">
                <a16:creationId xmlns:a16="http://schemas.microsoft.com/office/drawing/2014/main" id="{7551F818-B063-4BDE-8E14-84A510DDEACE}"/>
              </a:ext>
            </a:extLst>
          </p:cNvPr>
          <p:cNvPicPr>
            <a:picLocks noChangeAspect="1"/>
          </p:cNvPicPr>
          <p:nvPr/>
        </p:nvPicPr>
        <p:blipFill>
          <a:blip r:embed="rId10"/>
          <a:stretch>
            <a:fillRect/>
          </a:stretch>
        </p:blipFill>
        <p:spPr>
          <a:xfrm>
            <a:off x="1517334" y="1306796"/>
            <a:ext cx="1708466" cy="1258558"/>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graphicFrame>
        <p:nvGraphicFramePr>
          <p:cNvPr id="19" name="Diagramm 18">
            <a:extLst>
              <a:ext uri="{FF2B5EF4-FFF2-40B4-BE49-F238E27FC236}">
                <a16:creationId xmlns:a16="http://schemas.microsoft.com/office/drawing/2014/main" id="{30F3BEEF-355F-4413-BF00-4DA68200ED05}"/>
              </a:ext>
            </a:extLst>
          </p:cNvPr>
          <p:cNvGraphicFramePr/>
          <p:nvPr/>
        </p:nvGraphicFramePr>
        <p:xfrm>
          <a:off x="1112632" y="3662476"/>
          <a:ext cx="9744075" cy="2504167"/>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8" name="Grafik 7">
            <a:extLst>
              <a:ext uri="{FF2B5EF4-FFF2-40B4-BE49-F238E27FC236}">
                <a16:creationId xmlns:a16="http://schemas.microsoft.com/office/drawing/2014/main" id="{9D98F33E-8CFD-4675-BCC9-B2BC2D3153F7}"/>
              </a:ext>
            </a:extLst>
          </p:cNvPr>
          <p:cNvPicPr>
            <a:picLocks noChangeAspect="1"/>
          </p:cNvPicPr>
          <p:nvPr/>
        </p:nvPicPr>
        <p:blipFill rotWithShape="1">
          <a:blip r:embed="rId8"/>
          <a:srcRect l="24098" t="30981" r="50952" b="55824"/>
          <a:stretch/>
        </p:blipFill>
        <p:spPr>
          <a:xfrm>
            <a:off x="3884400" y="3934134"/>
            <a:ext cx="1729433" cy="1291077"/>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pic>
        <p:nvPicPr>
          <p:cNvPr id="15" name="Grafik 14">
            <a:extLst>
              <a:ext uri="{FF2B5EF4-FFF2-40B4-BE49-F238E27FC236}">
                <a16:creationId xmlns:a16="http://schemas.microsoft.com/office/drawing/2014/main" id="{624158C4-BEFD-4A71-94AA-D88341F787CA}"/>
              </a:ext>
            </a:extLst>
          </p:cNvPr>
          <p:cNvPicPr>
            <a:picLocks noChangeAspect="1"/>
          </p:cNvPicPr>
          <p:nvPr/>
        </p:nvPicPr>
        <p:blipFill rotWithShape="1">
          <a:blip r:embed="rId8"/>
          <a:srcRect l="69741" t="9275" r="5309" b="77530"/>
          <a:stretch/>
        </p:blipFill>
        <p:spPr>
          <a:xfrm>
            <a:off x="6278486" y="3934134"/>
            <a:ext cx="1780327" cy="1291077"/>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pic>
        <p:nvPicPr>
          <p:cNvPr id="17" name="Grafik 16">
            <a:extLst>
              <a:ext uri="{FF2B5EF4-FFF2-40B4-BE49-F238E27FC236}">
                <a16:creationId xmlns:a16="http://schemas.microsoft.com/office/drawing/2014/main" id="{2A38A3CA-1579-48D3-A2EA-1E605386F2CB}"/>
              </a:ext>
            </a:extLst>
          </p:cNvPr>
          <p:cNvPicPr>
            <a:picLocks noChangeAspect="1"/>
          </p:cNvPicPr>
          <p:nvPr/>
        </p:nvPicPr>
        <p:blipFill>
          <a:blip r:embed="rId16"/>
          <a:stretch>
            <a:fillRect/>
          </a:stretch>
        </p:blipFill>
        <p:spPr>
          <a:xfrm>
            <a:off x="1517334" y="3934134"/>
            <a:ext cx="1708466" cy="1291077"/>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pic>
        <p:nvPicPr>
          <p:cNvPr id="18" name="Grafik 17">
            <a:extLst>
              <a:ext uri="{FF2B5EF4-FFF2-40B4-BE49-F238E27FC236}">
                <a16:creationId xmlns:a16="http://schemas.microsoft.com/office/drawing/2014/main" id="{CE86CB97-68FA-4E36-A654-A794C34A60A7}"/>
              </a:ext>
            </a:extLst>
          </p:cNvPr>
          <p:cNvPicPr>
            <a:picLocks noChangeAspect="1"/>
          </p:cNvPicPr>
          <p:nvPr/>
        </p:nvPicPr>
        <p:blipFill>
          <a:blip r:embed="rId17"/>
          <a:stretch>
            <a:fillRect/>
          </a:stretch>
        </p:blipFill>
        <p:spPr>
          <a:xfrm>
            <a:off x="8723466" y="3934134"/>
            <a:ext cx="1635688" cy="1291077"/>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284085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83658" y="284739"/>
            <a:ext cx="11224684" cy="701474"/>
          </a:xfrm>
        </p:spPr>
        <p:txBody>
          <a:bodyPr/>
          <a:lstStyle/>
          <a:p>
            <a:r>
              <a:rPr lang="de-DE" dirty="0">
                <a:solidFill>
                  <a:schemeClr val="accent3"/>
                </a:solidFill>
              </a:rPr>
              <a:t>SL, Classification: </a:t>
            </a:r>
            <a:r>
              <a:rPr lang="de-DE" dirty="0"/>
              <a:t> Logistische Regression</a:t>
            </a:r>
          </a:p>
        </p:txBody>
      </p:sp>
      <p:sp>
        <p:nvSpPr>
          <p:cNvPr id="15" name="Rechteck 14">
            <a:extLst>
              <a:ext uri="{FF2B5EF4-FFF2-40B4-BE49-F238E27FC236}">
                <a16:creationId xmlns:a16="http://schemas.microsoft.com/office/drawing/2014/main" id="{33331E3B-22E6-4C0F-9891-211C987610DA}"/>
              </a:ext>
            </a:extLst>
          </p:cNvPr>
          <p:cNvSpPr/>
          <p:nvPr/>
        </p:nvSpPr>
        <p:spPr>
          <a:xfrm>
            <a:off x="394056" y="937380"/>
            <a:ext cx="12236093" cy="646331"/>
          </a:xfrm>
          <a:prstGeom prst="rect">
            <a:avLst/>
          </a:prstGeom>
          <a:noFill/>
        </p:spPr>
        <p:txBody>
          <a:bodyPr wrap="square">
            <a:spAutoFit/>
          </a:bodyPr>
          <a:lstStyle/>
          <a:p>
            <a:pPr marL="1168400" indent="-1168400"/>
            <a:r>
              <a:rPr lang="de-DE" b="1" dirty="0">
                <a:solidFill>
                  <a:srgbClr val="1160AC"/>
                </a:solidFill>
                <a:latin typeface="Arial" panose="020B0604020202020204" pitchFamily="34" charset="0"/>
                <a:cs typeface="Arial" panose="020B0604020202020204" pitchFamily="34" charset="0"/>
              </a:rPr>
              <a:t>Ergebnis:	Klassifikation eines Datensatzes in 2 Klassen (binär) </a:t>
            </a:r>
          </a:p>
          <a:p>
            <a:endParaRPr lang="de-DE" b="1" dirty="0">
              <a:solidFill>
                <a:srgbClr val="1160AC"/>
              </a:solidFill>
              <a:latin typeface="Arial" panose="020B0604020202020204" pitchFamily="34" charset="0"/>
              <a:cs typeface="Arial" panose="020B0604020202020204" pitchFamily="34" charset="0"/>
            </a:endParaRPr>
          </a:p>
        </p:txBody>
      </p:sp>
      <p:sp>
        <p:nvSpPr>
          <p:cNvPr id="9" name="Inhaltsplatzhalter 2">
            <a:extLst>
              <a:ext uri="{FF2B5EF4-FFF2-40B4-BE49-F238E27FC236}">
                <a16:creationId xmlns:a16="http://schemas.microsoft.com/office/drawing/2014/main" id="{44EC24A7-D495-4A6A-9D2E-EFDC346D6FE7}"/>
              </a:ext>
            </a:extLst>
          </p:cNvPr>
          <p:cNvSpPr>
            <a:spLocks noGrp="1"/>
          </p:cNvSpPr>
          <p:nvPr>
            <p:ph sz="quarter" idx="15"/>
          </p:nvPr>
        </p:nvSpPr>
        <p:spPr>
          <a:xfrm>
            <a:off x="483657" y="5130304"/>
            <a:ext cx="6141045" cy="1269642"/>
          </a:xfrm>
        </p:spPr>
        <p:txBody>
          <a:bodyPr/>
          <a:lstStyle/>
          <a:p>
            <a:pPr marL="0" indent="0">
              <a:lnSpc>
                <a:spcPct val="100000"/>
              </a:lnSpc>
              <a:spcAft>
                <a:spcPts val="0"/>
              </a:spcAft>
              <a:buNone/>
            </a:pPr>
            <a:r>
              <a:rPr lang="de-DE" sz="1600" dirty="0"/>
              <a:t>z.B. zur Klassifizierung von binären Ereignissen wie:</a:t>
            </a:r>
            <a:br>
              <a:rPr lang="de-DE" sz="1600" dirty="0"/>
            </a:br>
            <a:r>
              <a:rPr lang="de-DE" sz="1600" dirty="0" err="1"/>
              <a:t>Conversion</a:t>
            </a:r>
            <a:r>
              <a:rPr lang="de-DE" sz="1600" dirty="0"/>
              <a:t>-Prognose, Bonität, Markenbekanntheit, Partei-präferenz, Medizinische u. humanbiologische Tests, Qualitätskontrollen, A/B-</a:t>
            </a:r>
            <a:r>
              <a:rPr lang="de-DE" sz="1600" dirty="0" err="1"/>
              <a:t>Testing</a:t>
            </a:r>
            <a:r>
              <a:rPr lang="de-DE" sz="1600" dirty="0"/>
              <a:t> etc.</a:t>
            </a:r>
          </a:p>
        </p:txBody>
      </p:sp>
      <p:sp>
        <p:nvSpPr>
          <p:cNvPr id="11" name="Rechteck 10">
            <a:extLst>
              <a:ext uri="{FF2B5EF4-FFF2-40B4-BE49-F238E27FC236}">
                <a16:creationId xmlns:a16="http://schemas.microsoft.com/office/drawing/2014/main" id="{22FE8990-6A52-4202-9332-C695B22A8438}"/>
              </a:ext>
            </a:extLst>
          </p:cNvPr>
          <p:cNvSpPr/>
          <p:nvPr/>
        </p:nvSpPr>
        <p:spPr>
          <a:xfrm>
            <a:off x="394055" y="1397674"/>
            <a:ext cx="7300851" cy="1569660"/>
          </a:xfrm>
          <a:prstGeom prst="rect">
            <a:avLst/>
          </a:prstGeom>
          <a:solidFill>
            <a:schemeClr val="bg1"/>
          </a:solidFill>
        </p:spPr>
        <p:txBody>
          <a:bodyPr wrap="square">
            <a:spAutoFit/>
          </a:bodyPr>
          <a:lstStyle/>
          <a:p>
            <a:r>
              <a:rPr lang="de-DE" sz="1600" dirty="0">
                <a:latin typeface="Arial" panose="020B0604020202020204" pitchFamily="34" charset="0"/>
                <a:cs typeface="Arial" panose="020B0604020202020204" pitchFamily="34" charset="0"/>
              </a:rPr>
              <a:t>Eine diskrete Variable (z.B. „ja“ vs. „nein) kann leider mit den Methoden der linearen Regression nicht ohne weiteres einfach so bestimmt werden, da wesentliche Voraussetzung nicht erfüllt sind. Die logistische Regression „löst“ dieses Dilemma auf, indem die Ergebniswerte der Schätzfunktion in eine „Eintrittswahrscheinlichkeit“, d.h. in einen Wertebereich zwischen Null und Eins transformiert werden.</a:t>
            </a:r>
          </a:p>
        </p:txBody>
      </p:sp>
      <p:pic>
        <p:nvPicPr>
          <p:cNvPr id="3074" name="Picture 2">
            <a:extLst>
              <a:ext uri="{FF2B5EF4-FFF2-40B4-BE49-F238E27FC236}">
                <a16:creationId xmlns:a16="http://schemas.microsoft.com/office/drawing/2014/main" id="{1FD04B1B-C3BB-43D7-A25A-5790074AFA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9049" y="226655"/>
            <a:ext cx="3983399" cy="250387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uppieren 6">
            <a:extLst>
              <a:ext uri="{FF2B5EF4-FFF2-40B4-BE49-F238E27FC236}">
                <a16:creationId xmlns:a16="http://schemas.microsoft.com/office/drawing/2014/main" id="{96FCAAF1-FB4A-4F58-A503-9A932A9D77DF}"/>
              </a:ext>
            </a:extLst>
          </p:cNvPr>
          <p:cNvGrpSpPr/>
          <p:nvPr/>
        </p:nvGrpSpPr>
        <p:grpSpPr>
          <a:xfrm>
            <a:off x="8241511" y="2730530"/>
            <a:ext cx="3431117" cy="823515"/>
            <a:chOff x="10476441" y="4069386"/>
            <a:chExt cx="3431117" cy="823515"/>
          </a:xfrm>
        </p:grpSpPr>
        <p:pic>
          <p:nvPicPr>
            <p:cNvPr id="4" name="Grafik 3">
              <a:extLst>
                <a:ext uri="{FF2B5EF4-FFF2-40B4-BE49-F238E27FC236}">
                  <a16:creationId xmlns:a16="http://schemas.microsoft.com/office/drawing/2014/main" id="{053671EA-1267-4AFA-BB41-E8BD6A8184C7}"/>
                </a:ext>
              </a:extLst>
            </p:cNvPr>
            <p:cNvPicPr>
              <a:picLocks noChangeAspect="1"/>
            </p:cNvPicPr>
            <p:nvPr/>
          </p:nvPicPr>
          <p:blipFill rotWithShape="1">
            <a:blip r:embed="rId4"/>
            <a:srcRect l="221" t="29645" r="77587" b="32957"/>
            <a:stretch/>
          </p:blipFill>
          <p:spPr>
            <a:xfrm>
              <a:off x="10476441" y="4200524"/>
              <a:ext cx="1200150" cy="438151"/>
            </a:xfrm>
            <a:prstGeom prst="rect">
              <a:avLst/>
            </a:prstGeom>
          </p:spPr>
        </p:pic>
        <p:pic>
          <p:nvPicPr>
            <p:cNvPr id="10" name="Grafik 9">
              <a:extLst>
                <a:ext uri="{FF2B5EF4-FFF2-40B4-BE49-F238E27FC236}">
                  <a16:creationId xmlns:a16="http://schemas.microsoft.com/office/drawing/2014/main" id="{BE643B2A-5F62-4DFA-B468-35FF3C451DE2}"/>
                </a:ext>
              </a:extLst>
            </p:cNvPr>
            <p:cNvPicPr>
              <a:picLocks noChangeAspect="1"/>
            </p:cNvPicPr>
            <p:nvPr/>
          </p:nvPicPr>
          <p:blipFill rotWithShape="1">
            <a:blip r:embed="rId4"/>
            <a:srcRect l="59789" t="18857" b="10852"/>
            <a:stretch/>
          </p:blipFill>
          <p:spPr>
            <a:xfrm>
              <a:off x="11732941" y="4069386"/>
              <a:ext cx="2174617" cy="823515"/>
            </a:xfrm>
            <a:prstGeom prst="rect">
              <a:avLst/>
            </a:prstGeom>
            <a:noFill/>
          </p:spPr>
        </p:pic>
      </p:grpSp>
      <p:sp>
        <p:nvSpPr>
          <p:cNvPr id="12" name="Rechteck 11">
            <a:extLst>
              <a:ext uri="{FF2B5EF4-FFF2-40B4-BE49-F238E27FC236}">
                <a16:creationId xmlns:a16="http://schemas.microsoft.com/office/drawing/2014/main" id="{C29040EB-F57F-429E-89AA-305557F7F357}"/>
              </a:ext>
            </a:extLst>
          </p:cNvPr>
          <p:cNvSpPr/>
          <p:nvPr/>
        </p:nvSpPr>
        <p:spPr>
          <a:xfrm>
            <a:off x="10324182" y="1397674"/>
            <a:ext cx="1348446" cy="738664"/>
          </a:xfrm>
          <a:prstGeom prst="rect">
            <a:avLst/>
          </a:prstGeom>
        </p:spPr>
        <p:txBody>
          <a:bodyPr wrap="none">
            <a:spAutoFit/>
          </a:bodyPr>
          <a:lstStyle/>
          <a:p>
            <a:r>
              <a:rPr lang="de-DE" sz="1400" i="1" dirty="0">
                <a:solidFill>
                  <a:srgbClr val="1160AC"/>
                </a:solidFill>
                <a:latin typeface="Arial" panose="020B0604020202020204" pitchFamily="34" charset="0"/>
                <a:cs typeface="Arial" panose="020B0604020202020204" pitchFamily="34" charset="0"/>
              </a:rPr>
              <a:t>Logit-Funktion</a:t>
            </a:r>
          </a:p>
          <a:p>
            <a:r>
              <a:rPr lang="de-DE" sz="1400" i="1" dirty="0">
                <a:solidFill>
                  <a:srgbClr val="1160AC"/>
                </a:solidFill>
                <a:latin typeface="Arial" panose="020B0604020202020204" pitchFamily="34" charset="0"/>
                <a:cs typeface="Arial" panose="020B0604020202020204" pitchFamily="34" charset="0"/>
              </a:rPr>
              <a:t>oder auch:</a:t>
            </a:r>
            <a:br>
              <a:rPr lang="de-DE" sz="1400" i="1" dirty="0">
                <a:solidFill>
                  <a:srgbClr val="1160AC"/>
                </a:solidFill>
                <a:latin typeface="Arial" panose="020B0604020202020204" pitchFamily="34" charset="0"/>
                <a:cs typeface="Arial" panose="020B0604020202020204" pitchFamily="34" charset="0"/>
              </a:rPr>
            </a:br>
            <a:r>
              <a:rPr lang="de-DE" sz="1400" i="1" dirty="0">
                <a:solidFill>
                  <a:srgbClr val="1160AC"/>
                </a:solidFill>
                <a:latin typeface="Arial" panose="020B0604020202020204" pitchFamily="34" charset="0"/>
                <a:cs typeface="Arial" panose="020B0604020202020204" pitchFamily="34" charset="0"/>
              </a:rPr>
              <a:t>„Sigmoide“</a:t>
            </a:r>
            <a:endParaRPr lang="de-DE" sz="1400" i="1" dirty="0">
              <a:solidFill>
                <a:srgbClr val="1160AC"/>
              </a:solidFill>
            </a:endParaRPr>
          </a:p>
        </p:txBody>
      </p:sp>
      <p:sp>
        <p:nvSpPr>
          <p:cNvPr id="13" name="Pfeil: nach rechts 12">
            <a:extLst>
              <a:ext uri="{FF2B5EF4-FFF2-40B4-BE49-F238E27FC236}">
                <a16:creationId xmlns:a16="http://schemas.microsoft.com/office/drawing/2014/main" id="{7226DF77-28A5-4616-81EA-E9F9A8D4115A}"/>
              </a:ext>
            </a:extLst>
          </p:cNvPr>
          <p:cNvSpPr/>
          <p:nvPr/>
        </p:nvSpPr>
        <p:spPr>
          <a:xfrm>
            <a:off x="7774638" y="4439212"/>
            <a:ext cx="1031770" cy="1085156"/>
          </a:xfrm>
          <a:prstGeom prst="rightArrow">
            <a:avLst>
              <a:gd name="adj1" fmla="val 50000"/>
              <a:gd name="adj2" fmla="val 37076"/>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17" name="Rechteck 16">
            <a:extLst>
              <a:ext uri="{FF2B5EF4-FFF2-40B4-BE49-F238E27FC236}">
                <a16:creationId xmlns:a16="http://schemas.microsoft.com/office/drawing/2014/main" id="{E58D3C60-2CB0-48D3-92EF-8E02E744A107}"/>
              </a:ext>
            </a:extLst>
          </p:cNvPr>
          <p:cNvSpPr/>
          <p:nvPr/>
        </p:nvSpPr>
        <p:spPr>
          <a:xfrm>
            <a:off x="7769217" y="4720180"/>
            <a:ext cx="920445" cy="523220"/>
          </a:xfrm>
          <a:prstGeom prst="rect">
            <a:avLst/>
          </a:prstGeom>
        </p:spPr>
        <p:txBody>
          <a:bodyPr wrap="none">
            <a:spAutoFit/>
          </a:bodyPr>
          <a:lstStyle/>
          <a:p>
            <a:r>
              <a:rPr lang="de-DE" sz="1400" b="1" dirty="0">
                <a:solidFill>
                  <a:srgbClr val="1160AC"/>
                </a:solidFill>
                <a:latin typeface="Arial" panose="020B0604020202020204" pitchFamily="34" charset="0"/>
                <a:cs typeface="Arial" panose="020B0604020202020204" pitchFamily="34" charset="0"/>
              </a:rPr>
              <a:t>Lineares</a:t>
            </a:r>
            <a:br>
              <a:rPr lang="de-DE" sz="1400" b="1" dirty="0">
                <a:solidFill>
                  <a:srgbClr val="1160AC"/>
                </a:solidFill>
                <a:latin typeface="Arial" panose="020B0604020202020204" pitchFamily="34" charset="0"/>
                <a:cs typeface="Arial" panose="020B0604020202020204" pitchFamily="34" charset="0"/>
              </a:rPr>
            </a:br>
            <a:r>
              <a:rPr lang="de-DE" sz="1400" b="1" dirty="0">
                <a:solidFill>
                  <a:srgbClr val="1160AC"/>
                </a:solidFill>
                <a:latin typeface="Arial" panose="020B0604020202020204" pitchFamily="34" charset="0"/>
                <a:cs typeface="Arial" panose="020B0604020202020204" pitchFamily="34" charset="0"/>
              </a:rPr>
              <a:t>Modell</a:t>
            </a:r>
            <a:endParaRPr lang="de-DE" sz="1400" dirty="0">
              <a:solidFill>
                <a:srgbClr val="1160AC"/>
              </a:solidFill>
            </a:endParaRPr>
          </a:p>
        </p:txBody>
      </p:sp>
      <p:sp>
        <p:nvSpPr>
          <p:cNvPr id="20" name="Runde Klammer links/rechts 19">
            <a:extLst>
              <a:ext uri="{FF2B5EF4-FFF2-40B4-BE49-F238E27FC236}">
                <a16:creationId xmlns:a16="http://schemas.microsoft.com/office/drawing/2014/main" id="{5F44A735-AFA4-4127-B3C3-AE8BF3E18EA7}"/>
              </a:ext>
            </a:extLst>
          </p:cNvPr>
          <p:cNvSpPr/>
          <p:nvPr/>
        </p:nvSpPr>
        <p:spPr>
          <a:xfrm>
            <a:off x="8832596" y="4061351"/>
            <a:ext cx="739179" cy="2076492"/>
          </a:xfrm>
          <a:prstGeom prst="bracketPair">
            <a:avLst/>
          </a:prstGeom>
          <a:ln w="3810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1" name="Rechteck 20">
            <a:extLst>
              <a:ext uri="{FF2B5EF4-FFF2-40B4-BE49-F238E27FC236}">
                <a16:creationId xmlns:a16="http://schemas.microsoft.com/office/drawing/2014/main" id="{F3BE4713-2F4A-435C-A3EB-6236F30409AD}"/>
              </a:ext>
            </a:extLst>
          </p:cNvPr>
          <p:cNvSpPr/>
          <p:nvPr/>
        </p:nvSpPr>
        <p:spPr>
          <a:xfrm>
            <a:off x="8832596" y="3641933"/>
            <a:ext cx="1264660" cy="2590453"/>
          </a:xfrm>
          <a:prstGeom prst="rect">
            <a:avLst/>
          </a:prstGeom>
          <a:ln>
            <a:noFill/>
          </a:ln>
        </p:spPr>
        <p:txBody>
          <a:bodyPr wrap="square">
            <a:spAutoFit/>
          </a:bodyPr>
          <a:lstStyle/>
          <a:p>
            <a:r>
              <a:rPr lang="de-DE" b="1" dirty="0" err="1">
                <a:solidFill>
                  <a:srgbClr val="00B050"/>
                </a:solidFill>
                <a:latin typeface="Courier New" panose="02070309020205020404" pitchFamily="49" charset="0"/>
                <a:cs typeface="Courier New" panose="02070309020205020404" pitchFamily="49" charset="0"/>
              </a:rPr>
              <a:t>W‘keit</a:t>
            </a:r>
            <a:br>
              <a:rPr lang="de-DE" b="1" dirty="0">
                <a:solidFill>
                  <a:srgbClr val="00B050"/>
                </a:solidFill>
                <a:latin typeface="Courier New" panose="02070309020205020404" pitchFamily="49" charset="0"/>
                <a:cs typeface="Courier New" panose="02070309020205020404" pitchFamily="49" charset="0"/>
              </a:rPr>
            </a:br>
            <a:endParaRPr lang="de-DE" sz="1100" b="1" dirty="0">
              <a:solidFill>
                <a:srgbClr val="00B050"/>
              </a:solidFill>
              <a:latin typeface="Courier New" panose="02070309020205020404" pitchFamily="49" charset="0"/>
              <a:cs typeface="Courier New" panose="02070309020205020404" pitchFamily="49" charset="0"/>
            </a:endParaRPr>
          </a:p>
          <a:p>
            <a:r>
              <a:rPr lang="de-DE" sz="2000" b="1" dirty="0">
                <a:solidFill>
                  <a:srgbClr val="00B050"/>
                </a:solidFill>
                <a:latin typeface="Courier New" panose="02070309020205020404" pitchFamily="49" charset="0"/>
                <a:cs typeface="Courier New" panose="02070309020205020404" pitchFamily="49" charset="0"/>
              </a:rPr>
              <a:t>0.5</a:t>
            </a:r>
            <a:br>
              <a:rPr lang="de-DE" sz="2000" b="1" dirty="0">
                <a:solidFill>
                  <a:srgbClr val="00B050"/>
                </a:solidFill>
                <a:latin typeface="Courier New" panose="02070309020205020404" pitchFamily="49" charset="0"/>
                <a:cs typeface="Courier New" panose="02070309020205020404" pitchFamily="49" charset="0"/>
              </a:rPr>
            </a:br>
            <a:r>
              <a:rPr lang="de-DE" sz="2000" b="1" dirty="0">
                <a:solidFill>
                  <a:srgbClr val="00B050"/>
                </a:solidFill>
                <a:latin typeface="Courier New" panose="02070309020205020404" pitchFamily="49" charset="0"/>
                <a:cs typeface="Courier New" panose="02070309020205020404" pitchFamily="49" charset="0"/>
              </a:rPr>
              <a:t>0.8</a:t>
            </a:r>
          </a:p>
          <a:p>
            <a:r>
              <a:rPr lang="de-DE" sz="2000" b="1" dirty="0">
                <a:solidFill>
                  <a:srgbClr val="00B050"/>
                </a:solidFill>
                <a:latin typeface="Courier New" panose="02070309020205020404" pitchFamily="49" charset="0"/>
                <a:cs typeface="Courier New" panose="02070309020205020404" pitchFamily="49" charset="0"/>
              </a:rPr>
              <a:t>0.1</a:t>
            </a:r>
          </a:p>
          <a:p>
            <a:br>
              <a:rPr lang="de-DE" sz="2000" b="1" dirty="0">
                <a:solidFill>
                  <a:srgbClr val="00B050"/>
                </a:solidFill>
                <a:latin typeface="Courier New" panose="02070309020205020404" pitchFamily="49" charset="0"/>
                <a:cs typeface="Courier New" panose="02070309020205020404" pitchFamily="49" charset="0"/>
              </a:rPr>
            </a:br>
            <a:r>
              <a:rPr lang="de-DE" sz="2000" b="1" dirty="0">
                <a:solidFill>
                  <a:srgbClr val="00B050"/>
                </a:solidFill>
                <a:latin typeface="Courier New" panose="02070309020205020404" pitchFamily="49" charset="0"/>
                <a:cs typeface="Courier New" panose="02070309020205020404" pitchFamily="49" charset="0"/>
              </a:rPr>
              <a:t>…</a:t>
            </a:r>
          </a:p>
          <a:p>
            <a:r>
              <a:rPr lang="de-DE" sz="2000" b="1" dirty="0">
                <a:solidFill>
                  <a:srgbClr val="00B050"/>
                </a:solidFill>
                <a:latin typeface="Courier New" panose="02070309020205020404" pitchFamily="49" charset="0"/>
                <a:cs typeface="Courier New" panose="02070309020205020404" pitchFamily="49" charset="0"/>
              </a:rPr>
              <a:t>0.8</a:t>
            </a:r>
          </a:p>
          <a:p>
            <a:endParaRPr lang="de-DE" sz="2000" b="1" baseline="-25000" dirty="0">
              <a:solidFill>
                <a:srgbClr val="00B050"/>
              </a:solidFill>
              <a:latin typeface="Courier New" panose="02070309020205020404" pitchFamily="49" charset="0"/>
              <a:cs typeface="Courier New" panose="02070309020205020404" pitchFamily="49" charset="0"/>
            </a:endParaRPr>
          </a:p>
        </p:txBody>
      </p:sp>
      <p:sp>
        <p:nvSpPr>
          <p:cNvPr id="22" name="Pfeil: nach rechts 21">
            <a:extLst>
              <a:ext uri="{FF2B5EF4-FFF2-40B4-BE49-F238E27FC236}">
                <a16:creationId xmlns:a16="http://schemas.microsoft.com/office/drawing/2014/main" id="{04174127-1F69-4888-A980-E5AAF333A540}"/>
              </a:ext>
            </a:extLst>
          </p:cNvPr>
          <p:cNvSpPr/>
          <p:nvPr/>
        </p:nvSpPr>
        <p:spPr>
          <a:xfrm>
            <a:off x="9668063" y="4453459"/>
            <a:ext cx="1031770" cy="1085156"/>
          </a:xfrm>
          <a:prstGeom prst="rightArrow">
            <a:avLst>
              <a:gd name="adj1" fmla="val 50000"/>
              <a:gd name="adj2" fmla="val 37076"/>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23" name="Rechteck 22">
            <a:extLst>
              <a:ext uri="{FF2B5EF4-FFF2-40B4-BE49-F238E27FC236}">
                <a16:creationId xmlns:a16="http://schemas.microsoft.com/office/drawing/2014/main" id="{F5E79D42-D735-40A5-B0D4-23CACBF16206}"/>
              </a:ext>
            </a:extLst>
          </p:cNvPr>
          <p:cNvSpPr/>
          <p:nvPr/>
        </p:nvSpPr>
        <p:spPr>
          <a:xfrm>
            <a:off x="9660850" y="4827901"/>
            <a:ext cx="990977" cy="307777"/>
          </a:xfrm>
          <a:prstGeom prst="rect">
            <a:avLst/>
          </a:prstGeom>
        </p:spPr>
        <p:txBody>
          <a:bodyPr wrap="none">
            <a:spAutoFit/>
          </a:bodyPr>
          <a:lstStyle/>
          <a:p>
            <a:r>
              <a:rPr lang="de-DE" sz="1400" b="1" dirty="0">
                <a:solidFill>
                  <a:srgbClr val="00B050"/>
                </a:solidFill>
                <a:latin typeface="Arial" panose="020B0604020202020204" pitchFamily="34" charset="0"/>
                <a:cs typeface="Arial" panose="020B0604020202020204" pitchFamily="34" charset="0"/>
              </a:rPr>
              <a:t>Sigmoide</a:t>
            </a:r>
            <a:endParaRPr lang="de-DE" sz="1400" dirty="0">
              <a:solidFill>
                <a:srgbClr val="00B050"/>
              </a:solidFill>
            </a:endParaRPr>
          </a:p>
        </p:txBody>
      </p:sp>
      <p:sp>
        <p:nvSpPr>
          <p:cNvPr id="18" name="Rechteck 17">
            <a:extLst>
              <a:ext uri="{FF2B5EF4-FFF2-40B4-BE49-F238E27FC236}">
                <a16:creationId xmlns:a16="http://schemas.microsoft.com/office/drawing/2014/main" id="{2E7A4EA1-FCF5-4611-AD25-F08098CAA8B3}"/>
              </a:ext>
            </a:extLst>
          </p:cNvPr>
          <p:cNvSpPr/>
          <p:nvPr/>
        </p:nvSpPr>
        <p:spPr>
          <a:xfrm>
            <a:off x="403631" y="2975868"/>
            <a:ext cx="7528060" cy="1815882"/>
          </a:xfrm>
          <a:prstGeom prst="rect">
            <a:avLst/>
          </a:prstGeom>
          <a:solidFill>
            <a:schemeClr val="bg1"/>
          </a:solidFill>
        </p:spPr>
        <p:txBody>
          <a:bodyPr wrap="square">
            <a:spAutoFit/>
          </a:bodyPr>
          <a:lstStyle/>
          <a:p>
            <a:r>
              <a:rPr lang="de-DE" sz="1600" dirty="0">
                <a:latin typeface="Arial" panose="020B0604020202020204" pitchFamily="34" charset="0"/>
                <a:cs typeface="Arial" panose="020B0604020202020204" pitchFamily="34" charset="0"/>
              </a:rPr>
              <a:t>Unter Nutzung der sog. „Logit-Funktion“ berechnet das logistische Regressions-modell für ein binäres Ereignis Y die Wahrscheinlichkeit P(Y=1) im Wertebereich 0 ≤ P(Y) ≤ 1.</a:t>
            </a:r>
          </a:p>
          <a:p>
            <a:r>
              <a:rPr lang="de-DE" sz="1600" dirty="0">
                <a:latin typeface="Arial" panose="020B0604020202020204" pitchFamily="34" charset="0"/>
                <a:cs typeface="Arial" panose="020B0604020202020204" pitchFamily="34" charset="0"/>
              </a:rPr>
              <a:t>Anders als bei der linearen Regressionsanalyse ist eine direkte</a:t>
            </a:r>
          </a:p>
          <a:p>
            <a:r>
              <a:rPr lang="de-DE" sz="1600" dirty="0">
                <a:latin typeface="Arial" panose="020B0604020202020204" pitchFamily="34" charset="0"/>
                <a:cs typeface="Arial" panose="020B0604020202020204" pitchFamily="34" charset="0"/>
              </a:rPr>
              <a:t>Berechnung der besten Regressionskurve nicht möglich. Deshalb</a:t>
            </a:r>
          </a:p>
          <a:p>
            <a:r>
              <a:rPr lang="de-DE" sz="1600" dirty="0">
                <a:latin typeface="Arial" panose="020B0604020202020204" pitchFamily="34" charset="0"/>
                <a:cs typeface="Arial" panose="020B0604020202020204" pitchFamily="34" charset="0"/>
              </a:rPr>
              <a:t>wird meistens mit einem iterativen Algorithmus nach der „besten“</a:t>
            </a:r>
          </a:p>
          <a:p>
            <a:r>
              <a:rPr lang="de-DE" sz="1600" dirty="0">
                <a:latin typeface="Arial" panose="020B0604020202020204" pitchFamily="34" charset="0"/>
                <a:cs typeface="Arial" panose="020B0604020202020204" pitchFamily="34" charset="0"/>
              </a:rPr>
              <a:t>Lösung gesucht.</a:t>
            </a:r>
          </a:p>
        </p:txBody>
      </p:sp>
      <p:sp>
        <p:nvSpPr>
          <p:cNvPr id="25" name="Runde Klammer links/rechts 24">
            <a:extLst>
              <a:ext uri="{FF2B5EF4-FFF2-40B4-BE49-F238E27FC236}">
                <a16:creationId xmlns:a16="http://schemas.microsoft.com/office/drawing/2014/main" id="{AC07CECD-7545-4A7F-9CE7-820864694E6A}"/>
              </a:ext>
            </a:extLst>
          </p:cNvPr>
          <p:cNvSpPr/>
          <p:nvPr/>
        </p:nvSpPr>
        <p:spPr>
          <a:xfrm>
            <a:off x="10856932" y="4738405"/>
            <a:ext cx="1125516" cy="467372"/>
          </a:xfrm>
          <a:prstGeom prst="bracketPair">
            <a:avLst/>
          </a:prstGeom>
          <a:ln w="3810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4" name="Rechteck 23">
            <a:extLst>
              <a:ext uri="{FF2B5EF4-FFF2-40B4-BE49-F238E27FC236}">
                <a16:creationId xmlns:a16="http://schemas.microsoft.com/office/drawing/2014/main" id="{E7A50418-7987-4EA3-BC5B-1EA96F68729E}"/>
              </a:ext>
            </a:extLst>
          </p:cNvPr>
          <p:cNvSpPr/>
          <p:nvPr/>
        </p:nvSpPr>
        <p:spPr>
          <a:xfrm>
            <a:off x="10894959" y="4791750"/>
            <a:ext cx="1302290" cy="338554"/>
          </a:xfrm>
          <a:prstGeom prst="rect">
            <a:avLst/>
          </a:prstGeom>
        </p:spPr>
        <p:txBody>
          <a:bodyPr wrap="square">
            <a:spAutoFit/>
          </a:bodyPr>
          <a:lstStyle/>
          <a:p>
            <a:r>
              <a:rPr lang="de-DE" sz="1600" b="1" dirty="0">
                <a:solidFill>
                  <a:srgbClr val="00B050"/>
                </a:solidFill>
                <a:latin typeface="Courier New" panose="02070309020205020404" pitchFamily="49" charset="0"/>
                <a:cs typeface="Courier New" panose="02070309020205020404" pitchFamily="49" charset="0"/>
              </a:rPr>
              <a:t>0.8 0.2</a:t>
            </a:r>
          </a:p>
        </p:txBody>
      </p:sp>
      <p:sp>
        <p:nvSpPr>
          <p:cNvPr id="26" name="Rechteck 25">
            <a:extLst>
              <a:ext uri="{FF2B5EF4-FFF2-40B4-BE49-F238E27FC236}">
                <a16:creationId xmlns:a16="http://schemas.microsoft.com/office/drawing/2014/main" id="{760EFAD1-4484-4C02-A1EB-09869CF598BB}"/>
              </a:ext>
            </a:extLst>
          </p:cNvPr>
          <p:cNvSpPr/>
          <p:nvPr/>
        </p:nvSpPr>
        <p:spPr>
          <a:xfrm>
            <a:off x="10943726" y="4342401"/>
            <a:ext cx="951927" cy="369332"/>
          </a:xfrm>
          <a:prstGeom prst="rect">
            <a:avLst/>
          </a:prstGeom>
        </p:spPr>
        <p:txBody>
          <a:bodyPr wrap="none">
            <a:spAutoFit/>
          </a:bodyPr>
          <a:lstStyle/>
          <a:p>
            <a:r>
              <a:rPr lang="de-DE" b="1" dirty="0">
                <a:solidFill>
                  <a:srgbClr val="00B050"/>
                </a:solidFill>
                <a:latin typeface="Arial" panose="020B0604020202020204" pitchFamily="34" charset="0"/>
                <a:cs typeface="Arial" panose="020B0604020202020204" pitchFamily="34" charset="0"/>
              </a:rPr>
              <a:t>P(Y</a:t>
            </a:r>
            <a:r>
              <a:rPr lang="de-DE" b="1" baseline="-25000" dirty="0">
                <a:solidFill>
                  <a:srgbClr val="00B050"/>
                </a:solidFill>
                <a:latin typeface="Arial" panose="020B0604020202020204" pitchFamily="34" charset="0"/>
                <a:cs typeface="Arial" panose="020B0604020202020204" pitchFamily="34" charset="0"/>
              </a:rPr>
              <a:t>i</a:t>
            </a:r>
            <a:r>
              <a:rPr lang="de-DE" b="1" dirty="0">
                <a:solidFill>
                  <a:srgbClr val="00B050"/>
                </a:solidFill>
                <a:latin typeface="Arial" panose="020B0604020202020204" pitchFamily="34" charset="0"/>
                <a:cs typeface="Arial" panose="020B0604020202020204" pitchFamily="34" charset="0"/>
              </a:rPr>
              <a:t>=1)</a:t>
            </a:r>
            <a:endParaRPr lang="de-DE" b="1" dirty="0">
              <a:solidFill>
                <a:srgbClr val="00B050"/>
              </a:solidFill>
            </a:endParaRPr>
          </a:p>
        </p:txBody>
      </p:sp>
      <p:sp>
        <p:nvSpPr>
          <p:cNvPr id="14" name="Runde Klammer links/rechts 13">
            <a:extLst>
              <a:ext uri="{FF2B5EF4-FFF2-40B4-BE49-F238E27FC236}">
                <a16:creationId xmlns:a16="http://schemas.microsoft.com/office/drawing/2014/main" id="{A970F96A-475C-492A-A476-EE576409A0F0}"/>
              </a:ext>
            </a:extLst>
          </p:cNvPr>
          <p:cNvSpPr/>
          <p:nvPr/>
        </p:nvSpPr>
        <p:spPr>
          <a:xfrm>
            <a:off x="6598824" y="4061351"/>
            <a:ext cx="1053647" cy="2076492"/>
          </a:xfrm>
          <a:prstGeom prst="bracketPair">
            <a:avLst/>
          </a:prstGeom>
          <a:ln w="38100">
            <a:solidFill>
              <a:srgbClr val="1160AC"/>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6" name="Rechteck 15">
            <a:extLst>
              <a:ext uri="{FF2B5EF4-FFF2-40B4-BE49-F238E27FC236}">
                <a16:creationId xmlns:a16="http://schemas.microsoft.com/office/drawing/2014/main" id="{5B80EC4F-272A-4339-9778-337020F60CCA}"/>
              </a:ext>
            </a:extLst>
          </p:cNvPr>
          <p:cNvSpPr/>
          <p:nvPr/>
        </p:nvSpPr>
        <p:spPr>
          <a:xfrm>
            <a:off x="6781802" y="3614075"/>
            <a:ext cx="1264660" cy="2380139"/>
          </a:xfrm>
          <a:prstGeom prst="rect">
            <a:avLst/>
          </a:prstGeom>
        </p:spPr>
        <p:txBody>
          <a:bodyPr wrap="square">
            <a:spAutoFit/>
          </a:bodyPr>
          <a:lstStyle/>
          <a:p>
            <a:r>
              <a:rPr lang="de-DE" b="1" dirty="0">
                <a:solidFill>
                  <a:srgbClr val="1160AC"/>
                </a:solidFill>
                <a:latin typeface="Courier New" panose="02070309020205020404" pitchFamily="49" charset="0"/>
                <a:cs typeface="Courier New" panose="02070309020205020404" pitchFamily="49" charset="0"/>
              </a:rPr>
              <a:t>Feature</a:t>
            </a:r>
            <a:endParaRPr lang="de-DE" sz="2800" b="1" dirty="0">
              <a:solidFill>
                <a:srgbClr val="1160AC"/>
              </a:solidFill>
              <a:latin typeface="Courier New" panose="02070309020205020404" pitchFamily="49" charset="0"/>
              <a:cs typeface="Courier New" panose="02070309020205020404" pitchFamily="49" charset="0"/>
            </a:endParaRPr>
          </a:p>
          <a:p>
            <a:r>
              <a:rPr lang="de-DE" sz="2800" b="1" dirty="0">
                <a:solidFill>
                  <a:srgbClr val="1160AC"/>
                </a:solidFill>
                <a:latin typeface="Courier New" panose="02070309020205020404" pitchFamily="49" charset="0"/>
                <a:cs typeface="Courier New" panose="02070309020205020404" pitchFamily="49" charset="0"/>
              </a:rPr>
              <a:t>x</a:t>
            </a:r>
            <a:r>
              <a:rPr lang="de-DE" sz="2800" b="1" baseline="-25000" dirty="0">
                <a:solidFill>
                  <a:srgbClr val="1160AC"/>
                </a:solidFill>
                <a:latin typeface="Courier New" panose="02070309020205020404" pitchFamily="49" charset="0"/>
                <a:cs typeface="Courier New" panose="02070309020205020404" pitchFamily="49" charset="0"/>
              </a:rPr>
              <a:t>1</a:t>
            </a:r>
          </a:p>
          <a:p>
            <a:r>
              <a:rPr lang="de-DE" sz="2800" b="1" dirty="0">
                <a:solidFill>
                  <a:srgbClr val="1160AC"/>
                </a:solidFill>
                <a:latin typeface="Courier New" panose="02070309020205020404" pitchFamily="49" charset="0"/>
                <a:cs typeface="Courier New" panose="02070309020205020404" pitchFamily="49" charset="0"/>
              </a:rPr>
              <a:t>x</a:t>
            </a:r>
            <a:r>
              <a:rPr lang="de-DE" sz="2800" b="1" baseline="-25000" dirty="0">
                <a:solidFill>
                  <a:srgbClr val="1160AC"/>
                </a:solidFill>
                <a:latin typeface="Courier New" panose="02070309020205020404" pitchFamily="49" charset="0"/>
                <a:cs typeface="Courier New" panose="02070309020205020404" pitchFamily="49" charset="0"/>
              </a:rPr>
              <a:t>2</a:t>
            </a:r>
          </a:p>
          <a:p>
            <a:r>
              <a:rPr lang="de-DE" sz="2800" b="1" dirty="0">
                <a:solidFill>
                  <a:srgbClr val="1160AC"/>
                </a:solidFill>
                <a:latin typeface="Courier New" panose="02070309020205020404" pitchFamily="49" charset="0"/>
                <a:cs typeface="Courier New" panose="02070309020205020404" pitchFamily="49" charset="0"/>
              </a:rPr>
              <a:t>x</a:t>
            </a:r>
            <a:r>
              <a:rPr lang="de-DE" sz="2800" b="1" baseline="-25000" dirty="0">
                <a:solidFill>
                  <a:srgbClr val="1160AC"/>
                </a:solidFill>
                <a:latin typeface="Courier New" panose="02070309020205020404" pitchFamily="49" charset="0"/>
                <a:cs typeface="Courier New" panose="02070309020205020404" pitchFamily="49" charset="0"/>
              </a:rPr>
              <a:t>3</a:t>
            </a:r>
          </a:p>
          <a:p>
            <a:r>
              <a:rPr lang="de-DE" sz="2800" b="1" baseline="-25000" dirty="0">
                <a:solidFill>
                  <a:srgbClr val="1160AC"/>
                </a:solidFill>
                <a:latin typeface="Courier New" panose="02070309020205020404" pitchFamily="49" charset="0"/>
                <a:cs typeface="Courier New" panose="02070309020205020404" pitchFamily="49" charset="0"/>
              </a:rPr>
              <a:t>…</a:t>
            </a:r>
          </a:p>
          <a:p>
            <a:r>
              <a:rPr lang="de-DE" sz="2800" b="1" dirty="0" err="1">
                <a:solidFill>
                  <a:srgbClr val="1160AC"/>
                </a:solidFill>
                <a:latin typeface="Courier New" panose="02070309020205020404" pitchFamily="49" charset="0"/>
                <a:cs typeface="Courier New" panose="02070309020205020404" pitchFamily="49" charset="0"/>
              </a:rPr>
              <a:t>x</a:t>
            </a:r>
            <a:r>
              <a:rPr lang="de-DE" sz="2800" b="1" baseline="-25000" dirty="0" err="1">
                <a:solidFill>
                  <a:srgbClr val="1160AC"/>
                </a:solidFill>
                <a:latin typeface="Courier New" panose="02070309020205020404" pitchFamily="49" charset="0"/>
                <a:cs typeface="Courier New" panose="02070309020205020404" pitchFamily="49" charset="0"/>
              </a:rPr>
              <a:t>m</a:t>
            </a:r>
            <a:endParaRPr lang="de-DE" sz="2800" b="1" baseline="-25000" dirty="0">
              <a:solidFill>
                <a:srgbClr val="1160AC"/>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563473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ML Algorithmen … die Klassiker </a:t>
            </a:r>
          </a:p>
        </p:txBody>
      </p:sp>
      <p:graphicFrame>
        <p:nvGraphicFramePr>
          <p:cNvPr id="16" name="Diagramm 15">
            <a:extLst>
              <a:ext uri="{FF2B5EF4-FFF2-40B4-BE49-F238E27FC236}">
                <a16:creationId xmlns:a16="http://schemas.microsoft.com/office/drawing/2014/main" id="{FD09CE27-2702-4D25-8F63-CED7C061C361}"/>
              </a:ext>
            </a:extLst>
          </p:cNvPr>
          <p:cNvGraphicFramePr/>
          <p:nvPr/>
        </p:nvGraphicFramePr>
        <p:xfrm>
          <a:off x="1112632" y="1058976"/>
          <a:ext cx="9744075" cy="25041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Grafik 11">
            <a:extLst>
              <a:ext uri="{FF2B5EF4-FFF2-40B4-BE49-F238E27FC236}">
                <a16:creationId xmlns:a16="http://schemas.microsoft.com/office/drawing/2014/main" id="{9D14D185-5DFB-4A04-81F5-FCCF4EAA2AEE}"/>
              </a:ext>
            </a:extLst>
          </p:cNvPr>
          <p:cNvPicPr>
            <a:picLocks noChangeAspect="1"/>
          </p:cNvPicPr>
          <p:nvPr/>
        </p:nvPicPr>
        <p:blipFill rotWithShape="1">
          <a:blip r:embed="rId8"/>
          <a:srcRect l="47741" t="9275" r="27309" b="77530"/>
          <a:stretch/>
        </p:blipFill>
        <p:spPr>
          <a:xfrm>
            <a:off x="3884401" y="1306796"/>
            <a:ext cx="1735485" cy="1258558"/>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pic>
        <p:nvPicPr>
          <p:cNvPr id="13" name="Grafik 12">
            <a:extLst>
              <a:ext uri="{FF2B5EF4-FFF2-40B4-BE49-F238E27FC236}">
                <a16:creationId xmlns:a16="http://schemas.microsoft.com/office/drawing/2014/main" id="{0D2AF1AE-2A49-422F-9F74-4E3797336E07}"/>
              </a:ext>
            </a:extLst>
          </p:cNvPr>
          <p:cNvPicPr>
            <a:picLocks noChangeAspect="1"/>
          </p:cNvPicPr>
          <p:nvPr/>
        </p:nvPicPr>
        <p:blipFill rotWithShape="1">
          <a:blip r:embed="rId8"/>
          <a:srcRect l="71713" t="30694" r="3337" b="56111"/>
          <a:stretch/>
        </p:blipFill>
        <p:spPr>
          <a:xfrm>
            <a:off x="8812000" y="1306796"/>
            <a:ext cx="1735485" cy="1258558"/>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pic>
        <p:nvPicPr>
          <p:cNvPr id="9" name="Grafik 8">
            <a:extLst>
              <a:ext uri="{FF2B5EF4-FFF2-40B4-BE49-F238E27FC236}">
                <a16:creationId xmlns:a16="http://schemas.microsoft.com/office/drawing/2014/main" id="{730A80E0-2366-4F6B-8BEE-E496916D9DEA}"/>
              </a:ext>
            </a:extLst>
          </p:cNvPr>
          <p:cNvPicPr>
            <a:picLocks noChangeAspect="1"/>
          </p:cNvPicPr>
          <p:nvPr/>
        </p:nvPicPr>
        <p:blipFill>
          <a:blip r:embed="rId9"/>
          <a:stretch>
            <a:fillRect/>
          </a:stretch>
        </p:blipFill>
        <p:spPr>
          <a:xfrm>
            <a:off x="6278486" y="1306796"/>
            <a:ext cx="1874914" cy="1258558"/>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pic>
        <p:nvPicPr>
          <p:cNvPr id="11" name="Grafik 10">
            <a:extLst>
              <a:ext uri="{FF2B5EF4-FFF2-40B4-BE49-F238E27FC236}">
                <a16:creationId xmlns:a16="http://schemas.microsoft.com/office/drawing/2014/main" id="{7551F818-B063-4BDE-8E14-84A510DDEACE}"/>
              </a:ext>
            </a:extLst>
          </p:cNvPr>
          <p:cNvPicPr>
            <a:picLocks noChangeAspect="1"/>
          </p:cNvPicPr>
          <p:nvPr/>
        </p:nvPicPr>
        <p:blipFill>
          <a:blip r:embed="rId10"/>
          <a:stretch>
            <a:fillRect/>
          </a:stretch>
        </p:blipFill>
        <p:spPr>
          <a:xfrm>
            <a:off x="1517334" y="1306796"/>
            <a:ext cx="1708466" cy="1258558"/>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graphicFrame>
        <p:nvGraphicFramePr>
          <p:cNvPr id="19" name="Diagramm 18">
            <a:extLst>
              <a:ext uri="{FF2B5EF4-FFF2-40B4-BE49-F238E27FC236}">
                <a16:creationId xmlns:a16="http://schemas.microsoft.com/office/drawing/2014/main" id="{30F3BEEF-355F-4413-BF00-4DA68200ED05}"/>
              </a:ext>
            </a:extLst>
          </p:cNvPr>
          <p:cNvGraphicFramePr/>
          <p:nvPr/>
        </p:nvGraphicFramePr>
        <p:xfrm>
          <a:off x="1112632" y="3662476"/>
          <a:ext cx="9744075" cy="2504167"/>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8" name="Grafik 7">
            <a:extLst>
              <a:ext uri="{FF2B5EF4-FFF2-40B4-BE49-F238E27FC236}">
                <a16:creationId xmlns:a16="http://schemas.microsoft.com/office/drawing/2014/main" id="{9D98F33E-8CFD-4675-BCC9-B2BC2D3153F7}"/>
              </a:ext>
            </a:extLst>
          </p:cNvPr>
          <p:cNvPicPr>
            <a:picLocks noChangeAspect="1"/>
          </p:cNvPicPr>
          <p:nvPr/>
        </p:nvPicPr>
        <p:blipFill rotWithShape="1">
          <a:blip r:embed="rId8"/>
          <a:srcRect l="24098" t="30981" r="50952" b="55824"/>
          <a:stretch/>
        </p:blipFill>
        <p:spPr>
          <a:xfrm>
            <a:off x="3884400" y="3934134"/>
            <a:ext cx="1729433" cy="1291077"/>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pic>
        <p:nvPicPr>
          <p:cNvPr id="15" name="Grafik 14">
            <a:extLst>
              <a:ext uri="{FF2B5EF4-FFF2-40B4-BE49-F238E27FC236}">
                <a16:creationId xmlns:a16="http://schemas.microsoft.com/office/drawing/2014/main" id="{624158C4-BEFD-4A71-94AA-D88341F787CA}"/>
              </a:ext>
            </a:extLst>
          </p:cNvPr>
          <p:cNvPicPr>
            <a:picLocks noChangeAspect="1"/>
          </p:cNvPicPr>
          <p:nvPr/>
        </p:nvPicPr>
        <p:blipFill rotWithShape="1">
          <a:blip r:embed="rId8"/>
          <a:srcRect l="69741" t="9275" r="5309" b="77530"/>
          <a:stretch/>
        </p:blipFill>
        <p:spPr>
          <a:xfrm>
            <a:off x="6278486" y="3934134"/>
            <a:ext cx="1780327" cy="1291077"/>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pic>
        <p:nvPicPr>
          <p:cNvPr id="17" name="Grafik 16">
            <a:extLst>
              <a:ext uri="{FF2B5EF4-FFF2-40B4-BE49-F238E27FC236}">
                <a16:creationId xmlns:a16="http://schemas.microsoft.com/office/drawing/2014/main" id="{2A38A3CA-1579-48D3-A2EA-1E605386F2CB}"/>
              </a:ext>
            </a:extLst>
          </p:cNvPr>
          <p:cNvPicPr>
            <a:picLocks noChangeAspect="1"/>
          </p:cNvPicPr>
          <p:nvPr/>
        </p:nvPicPr>
        <p:blipFill>
          <a:blip r:embed="rId16"/>
          <a:stretch>
            <a:fillRect/>
          </a:stretch>
        </p:blipFill>
        <p:spPr>
          <a:xfrm>
            <a:off x="1517334" y="3934134"/>
            <a:ext cx="1708466" cy="1291077"/>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pic>
        <p:nvPicPr>
          <p:cNvPr id="18" name="Grafik 17">
            <a:extLst>
              <a:ext uri="{FF2B5EF4-FFF2-40B4-BE49-F238E27FC236}">
                <a16:creationId xmlns:a16="http://schemas.microsoft.com/office/drawing/2014/main" id="{CE86CB97-68FA-4E36-A654-A794C34A60A7}"/>
              </a:ext>
            </a:extLst>
          </p:cNvPr>
          <p:cNvPicPr>
            <a:picLocks noChangeAspect="1"/>
          </p:cNvPicPr>
          <p:nvPr/>
        </p:nvPicPr>
        <p:blipFill>
          <a:blip r:embed="rId17"/>
          <a:stretch>
            <a:fillRect/>
          </a:stretch>
        </p:blipFill>
        <p:spPr>
          <a:xfrm>
            <a:off x="8723466" y="3934134"/>
            <a:ext cx="1635688" cy="1291077"/>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41096788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83658" y="284739"/>
            <a:ext cx="11224684" cy="701474"/>
          </a:xfrm>
        </p:spPr>
        <p:txBody>
          <a:bodyPr/>
          <a:lstStyle/>
          <a:p>
            <a:r>
              <a:rPr lang="de-DE" dirty="0">
                <a:solidFill>
                  <a:schemeClr val="accent3"/>
                </a:solidFill>
              </a:rPr>
              <a:t>SL, Classification: </a:t>
            </a:r>
            <a:r>
              <a:rPr lang="de-DE" dirty="0"/>
              <a:t> Support Vector </a:t>
            </a:r>
            <a:r>
              <a:rPr lang="de-DE" dirty="0" err="1"/>
              <a:t>Machine</a:t>
            </a:r>
            <a:r>
              <a:rPr lang="de-DE" dirty="0"/>
              <a:t> SVM</a:t>
            </a:r>
          </a:p>
        </p:txBody>
      </p:sp>
      <p:sp>
        <p:nvSpPr>
          <p:cNvPr id="15" name="Rechteck 14">
            <a:extLst>
              <a:ext uri="{FF2B5EF4-FFF2-40B4-BE49-F238E27FC236}">
                <a16:creationId xmlns:a16="http://schemas.microsoft.com/office/drawing/2014/main" id="{33331E3B-22E6-4C0F-9891-211C987610DA}"/>
              </a:ext>
            </a:extLst>
          </p:cNvPr>
          <p:cNvSpPr/>
          <p:nvPr/>
        </p:nvSpPr>
        <p:spPr>
          <a:xfrm>
            <a:off x="394056" y="937380"/>
            <a:ext cx="12236093" cy="646331"/>
          </a:xfrm>
          <a:prstGeom prst="rect">
            <a:avLst/>
          </a:prstGeom>
          <a:noFill/>
        </p:spPr>
        <p:txBody>
          <a:bodyPr wrap="square">
            <a:spAutoFit/>
          </a:bodyPr>
          <a:lstStyle/>
          <a:p>
            <a:pPr marL="1168400" indent="-1168400"/>
            <a:r>
              <a:rPr lang="de-DE" b="1" dirty="0">
                <a:solidFill>
                  <a:srgbClr val="1160AC"/>
                </a:solidFill>
                <a:latin typeface="Arial" panose="020B0604020202020204" pitchFamily="34" charset="0"/>
                <a:cs typeface="Arial" panose="020B0604020202020204" pitchFamily="34" charset="0"/>
              </a:rPr>
              <a:t>Ergebnis:	Klassifikation eines Datensatzes in 2 Klassen (binär) </a:t>
            </a:r>
          </a:p>
          <a:p>
            <a:endParaRPr lang="de-DE" b="1" dirty="0">
              <a:solidFill>
                <a:srgbClr val="1160AC"/>
              </a:solidFill>
              <a:latin typeface="Arial" panose="020B0604020202020204" pitchFamily="34" charset="0"/>
              <a:cs typeface="Arial" panose="020B0604020202020204" pitchFamily="34" charset="0"/>
            </a:endParaRPr>
          </a:p>
        </p:txBody>
      </p:sp>
      <p:sp>
        <p:nvSpPr>
          <p:cNvPr id="9" name="Inhaltsplatzhalter 2">
            <a:extLst>
              <a:ext uri="{FF2B5EF4-FFF2-40B4-BE49-F238E27FC236}">
                <a16:creationId xmlns:a16="http://schemas.microsoft.com/office/drawing/2014/main" id="{44EC24A7-D495-4A6A-9D2E-EFDC346D6FE7}"/>
              </a:ext>
            </a:extLst>
          </p:cNvPr>
          <p:cNvSpPr>
            <a:spLocks noGrp="1"/>
          </p:cNvSpPr>
          <p:nvPr>
            <p:ph sz="quarter" idx="15"/>
          </p:nvPr>
        </p:nvSpPr>
        <p:spPr>
          <a:xfrm>
            <a:off x="483658" y="5285799"/>
            <a:ext cx="6141045" cy="1269642"/>
          </a:xfrm>
        </p:spPr>
        <p:txBody>
          <a:bodyPr/>
          <a:lstStyle/>
          <a:p>
            <a:pPr marL="0" indent="0">
              <a:lnSpc>
                <a:spcPct val="100000"/>
              </a:lnSpc>
              <a:spcAft>
                <a:spcPts val="0"/>
              </a:spcAft>
              <a:buNone/>
            </a:pPr>
            <a:r>
              <a:rPr lang="de-DE" sz="1600" dirty="0"/>
              <a:t>z.B. zur Klassifizierung von binären Ereignissen wie:</a:t>
            </a:r>
            <a:br>
              <a:rPr lang="de-DE" sz="1600" dirty="0"/>
            </a:br>
            <a:r>
              <a:rPr lang="de-DE" sz="1600" dirty="0" err="1"/>
              <a:t>Conversion</a:t>
            </a:r>
            <a:r>
              <a:rPr lang="de-DE" sz="1600" dirty="0"/>
              <a:t>-Prognose, Bonität, Markenbekanntheit, Partei-präferenz, Medizinische u. humanbiologische Tests, Qualitätskontrollen, A/B-</a:t>
            </a:r>
            <a:r>
              <a:rPr lang="de-DE" sz="1600" dirty="0" err="1"/>
              <a:t>Testing</a:t>
            </a:r>
            <a:r>
              <a:rPr lang="de-DE" sz="1600" dirty="0"/>
              <a:t> etc.</a:t>
            </a:r>
          </a:p>
        </p:txBody>
      </p:sp>
      <p:sp>
        <p:nvSpPr>
          <p:cNvPr id="11" name="Rechteck 10">
            <a:extLst>
              <a:ext uri="{FF2B5EF4-FFF2-40B4-BE49-F238E27FC236}">
                <a16:creationId xmlns:a16="http://schemas.microsoft.com/office/drawing/2014/main" id="{22FE8990-6A52-4202-9332-C695B22A8438}"/>
              </a:ext>
            </a:extLst>
          </p:cNvPr>
          <p:cNvSpPr/>
          <p:nvPr/>
        </p:nvSpPr>
        <p:spPr>
          <a:xfrm>
            <a:off x="394055" y="1397674"/>
            <a:ext cx="7375162" cy="3785652"/>
          </a:xfrm>
          <a:prstGeom prst="rect">
            <a:avLst/>
          </a:prstGeom>
          <a:solidFill>
            <a:schemeClr val="bg1"/>
          </a:solidFill>
        </p:spPr>
        <p:txBody>
          <a:bodyPr wrap="square">
            <a:spAutoFit/>
          </a:bodyPr>
          <a:lstStyle/>
          <a:p>
            <a:r>
              <a:rPr lang="de-DE" sz="1600" dirty="0">
                <a:latin typeface="Arial" panose="020B0604020202020204" pitchFamily="34" charset="0"/>
                <a:cs typeface="Arial" panose="020B0604020202020204" pitchFamily="34" charset="0"/>
              </a:rPr>
              <a:t>Eine SVM klassifiziert eine Menge von Objekten so, dass um die Klassen-grenzen herum </a:t>
            </a:r>
            <a:r>
              <a:rPr lang="de-DE" sz="1600" b="1" dirty="0">
                <a:latin typeface="Arial" panose="020B0604020202020204" pitchFamily="34" charset="0"/>
                <a:cs typeface="Arial" panose="020B0604020202020204" pitchFamily="34" charset="0"/>
              </a:rPr>
              <a:t>ein möglichst breiter Bereich frei </a:t>
            </a:r>
            <a:r>
              <a:rPr lang="de-DE" sz="1600" dirty="0">
                <a:latin typeface="Arial" panose="020B0604020202020204" pitchFamily="34" charset="0"/>
                <a:cs typeface="Arial" panose="020B0604020202020204" pitchFamily="34" charset="0"/>
              </a:rPr>
              <a:t>von Objekten bleibt.</a:t>
            </a:r>
            <a:br>
              <a:rPr lang="de-DE" sz="1600" dirty="0">
                <a:latin typeface="Arial" panose="020B0604020202020204" pitchFamily="34" charset="0"/>
                <a:cs typeface="Arial" panose="020B0604020202020204" pitchFamily="34" charset="0"/>
              </a:rPr>
            </a:br>
            <a:r>
              <a:rPr lang="de-DE" sz="1600" dirty="0">
                <a:latin typeface="Arial" panose="020B0604020202020204" pitchFamily="34" charset="0"/>
                <a:cs typeface="Arial" panose="020B0604020202020204" pitchFamily="34" charset="0"/>
              </a:rPr>
              <a:t>SVM‘ sind sog. „Large Margin </a:t>
            </a:r>
            <a:r>
              <a:rPr lang="de-DE" sz="1600" dirty="0" err="1">
                <a:latin typeface="Arial" panose="020B0604020202020204" pitchFamily="34" charset="0"/>
                <a:cs typeface="Arial" panose="020B0604020202020204" pitchFamily="34" charset="0"/>
              </a:rPr>
              <a:t>Classifier</a:t>
            </a:r>
            <a:r>
              <a:rPr lang="de-DE" sz="1600" dirty="0">
                <a:latin typeface="Arial" panose="020B0604020202020204" pitchFamily="34" charset="0"/>
                <a:cs typeface="Arial" panose="020B0604020202020204" pitchFamily="34" charset="0"/>
              </a:rPr>
              <a:t>“.</a:t>
            </a:r>
          </a:p>
          <a:p>
            <a:endParaRPr lang="de-DE" sz="1600" dirty="0">
              <a:latin typeface="Arial" panose="020B0604020202020204" pitchFamily="34" charset="0"/>
              <a:cs typeface="Arial" panose="020B0604020202020204" pitchFamily="34" charset="0"/>
            </a:endParaRPr>
          </a:p>
          <a:p>
            <a:r>
              <a:rPr lang="de-DE" sz="1600" dirty="0">
                <a:latin typeface="Arial" panose="020B0604020202020204" pitchFamily="34" charset="0"/>
                <a:cs typeface="Arial" panose="020B0604020202020204" pitchFamily="34" charset="0"/>
              </a:rPr>
              <a:t>Die SVM versucht im Merkmalsraum der Daten eine Hyperebene so </a:t>
            </a:r>
            <a:r>
              <a:rPr lang="de-DE" sz="1600" dirty="0" err="1">
                <a:latin typeface="Arial" panose="020B0604020202020204" pitchFamily="34" charset="0"/>
                <a:cs typeface="Arial" panose="020B0604020202020204" pitchFamily="34" charset="0"/>
              </a:rPr>
              <a:t>einzu</a:t>
            </a:r>
            <a:r>
              <a:rPr lang="de-DE" sz="1600" dirty="0">
                <a:latin typeface="Arial" panose="020B0604020202020204" pitchFamily="34" charset="0"/>
                <a:cs typeface="Arial" panose="020B0604020202020204" pitchFamily="34" charset="0"/>
              </a:rPr>
              <a:t>-passen, dass sie gut als Trennfläche fungiert und die Trainingsdaten in zwei Klassen teilt. Der Abstand derjenigen Vektoren (=Datenpunkte), die der Hyperebene am nächsten liegen, wird dabei maximiert. Dieser breite, leere Rand soll später dafür sorgen, dass auch Objekte, die nicht genau den Trainingsobjekten entsprechen, möglichst zuverlässig klassifiziert werden.</a:t>
            </a:r>
          </a:p>
          <a:p>
            <a:endParaRPr lang="de-DE" sz="1600" dirty="0">
              <a:latin typeface="Arial" panose="020B0604020202020204" pitchFamily="34" charset="0"/>
              <a:cs typeface="Arial" panose="020B0604020202020204" pitchFamily="34" charset="0"/>
            </a:endParaRPr>
          </a:p>
          <a:p>
            <a:r>
              <a:rPr lang="de-DE" sz="1600" dirty="0">
                <a:latin typeface="Arial" panose="020B0604020202020204" pitchFamily="34" charset="0"/>
                <a:cs typeface="Arial" panose="020B0604020202020204" pitchFamily="34" charset="0"/>
              </a:rPr>
              <a:t>Durch den sog. „Kernel“-Trick kann die SVM auch eigentlich nicht-linear trennbare Daten trennen, indem sie die Daten in einen höher-</a:t>
            </a:r>
            <a:r>
              <a:rPr lang="de-DE" sz="1600" dirty="0" err="1">
                <a:latin typeface="Arial" panose="020B0604020202020204" pitchFamily="34" charset="0"/>
                <a:cs typeface="Arial" panose="020B0604020202020204" pitchFamily="34" charset="0"/>
              </a:rPr>
              <a:t>dimenstionalen</a:t>
            </a:r>
            <a:br>
              <a:rPr lang="de-DE" sz="1600" dirty="0">
                <a:latin typeface="Arial" panose="020B0604020202020204" pitchFamily="34" charset="0"/>
                <a:cs typeface="Arial" panose="020B0604020202020204" pitchFamily="34" charset="0"/>
              </a:rPr>
            </a:br>
            <a:r>
              <a:rPr lang="de-DE" sz="1600" dirty="0">
                <a:latin typeface="Arial" panose="020B0604020202020204" pitchFamily="34" charset="0"/>
                <a:cs typeface="Arial" panose="020B0604020202020204" pitchFamily="34" charset="0"/>
              </a:rPr>
              <a:t>(im Zweifel sogar unendlich hoch dimensional), Raum transformiert in dem sich die Daten dann trennen lassen. </a:t>
            </a:r>
          </a:p>
        </p:txBody>
      </p:sp>
      <p:pic>
        <p:nvPicPr>
          <p:cNvPr id="3" name="Grafik 2">
            <a:extLst>
              <a:ext uri="{FF2B5EF4-FFF2-40B4-BE49-F238E27FC236}">
                <a16:creationId xmlns:a16="http://schemas.microsoft.com/office/drawing/2014/main" id="{181A60C9-0329-4A88-AA2D-B2043BE353C5}"/>
              </a:ext>
            </a:extLst>
          </p:cNvPr>
          <p:cNvPicPr>
            <a:picLocks noChangeAspect="1"/>
          </p:cNvPicPr>
          <p:nvPr/>
        </p:nvPicPr>
        <p:blipFill>
          <a:blip r:embed="rId3"/>
          <a:stretch>
            <a:fillRect/>
          </a:stretch>
        </p:blipFill>
        <p:spPr>
          <a:xfrm>
            <a:off x="7667045" y="836954"/>
            <a:ext cx="3808493" cy="2995613"/>
          </a:xfrm>
          <a:prstGeom prst="rect">
            <a:avLst/>
          </a:prstGeom>
        </p:spPr>
      </p:pic>
      <p:sp>
        <p:nvSpPr>
          <p:cNvPr id="12" name="Rechteck 11">
            <a:extLst>
              <a:ext uri="{FF2B5EF4-FFF2-40B4-BE49-F238E27FC236}">
                <a16:creationId xmlns:a16="http://schemas.microsoft.com/office/drawing/2014/main" id="{C29040EB-F57F-429E-89AA-305557F7F357}"/>
              </a:ext>
            </a:extLst>
          </p:cNvPr>
          <p:cNvSpPr/>
          <p:nvPr/>
        </p:nvSpPr>
        <p:spPr>
          <a:xfrm>
            <a:off x="10119623" y="515649"/>
            <a:ext cx="1208985" cy="307777"/>
          </a:xfrm>
          <a:prstGeom prst="rect">
            <a:avLst/>
          </a:prstGeom>
        </p:spPr>
        <p:txBody>
          <a:bodyPr wrap="none">
            <a:spAutoFit/>
          </a:bodyPr>
          <a:lstStyle/>
          <a:p>
            <a:r>
              <a:rPr lang="de-DE" sz="1400" b="1" i="1" dirty="0">
                <a:solidFill>
                  <a:srgbClr val="000000"/>
                </a:solidFill>
                <a:latin typeface="Arial" panose="020B0604020202020204" pitchFamily="34" charset="0"/>
                <a:cs typeface="Arial" panose="020B0604020202020204" pitchFamily="34" charset="0"/>
              </a:rPr>
              <a:t>Hyperebene</a:t>
            </a:r>
            <a:endParaRPr lang="de-DE" sz="1400" b="1" i="1" dirty="0">
              <a:solidFill>
                <a:srgbClr val="000000"/>
              </a:solidFill>
            </a:endParaRPr>
          </a:p>
        </p:txBody>
      </p:sp>
      <p:sp>
        <p:nvSpPr>
          <p:cNvPr id="27" name="Rechteck 26">
            <a:extLst>
              <a:ext uri="{FF2B5EF4-FFF2-40B4-BE49-F238E27FC236}">
                <a16:creationId xmlns:a16="http://schemas.microsoft.com/office/drawing/2014/main" id="{2BA35DF8-C901-42D7-A197-A69F05C8B600}"/>
              </a:ext>
            </a:extLst>
          </p:cNvPr>
          <p:cNvSpPr/>
          <p:nvPr/>
        </p:nvSpPr>
        <p:spPr>
          <a:xfrm>
            <a:off x="10787897" y="986805"/>
            <a:ext cx="920445" cy="523220"/>
          </a:xfrm>
          <a:prstGeom prst="rect">
            <a:avLst/>
          </a:prstGeom>
        </p:spPr>
        <p:txBody>
          <a:bodyPr wrap="none">
            <a:spAutoFit/>
          </a:bodyPr>
          <a:lstStyle/>
          <a:p>
            <a:r>
              <a:rPr lang="de-DE" sz="1400" b="1" i="1" dirty="0">
                <a:solidFill>
                  <a:srgbClr val="00B050"/>
                </a:solidFill>
                <a:latin typeface="Arial" panose="020B0604020202020204" pitchFamily="34" charset="0"/>
                <a:cs typeface="Arial" panose="020B0604020202020204" pitchFamily="34" charset="0"/>
              </a:rPr>
              <a:t>Support </a:t>
            </a:r>
          </a:p>
          <a:p>
            <a:r>
              <a:rPr lang="de-DE" sz="1400" b="1" i="1" dirty="0" err="1">
                <a:solidFill>
                  <a:srgbClr val="00B050"/>
                </a:solidFill>
                <a:latin typeface="Arial" panose="020B0604020202020204" pitchFamily="34" charset="0"/>
                <a:cs typeface="Arial" panose="020B0604020202020204" pitchFamily="34" charset="0"/>
              </a:rPr>
              <a:t>Vectors</a:t>
            </a:r>
            <a:endParaRPr lang="de-DE" sz="1400" b="1" i="1" dirty="0">
              <a:solidFill>
                <a:srgbClr val="00B050"/>
              </a:solidFill>
            </a:endParaRPr>
          </a:p>
        </p:txBody>
      </p:sp>
      <p:cxnSp>
        <p:nvCxnSpPr>
          <p:cNvPr id="6" name="Gerader Verbinder 5">
            <a:extLst>
              <a:ext uri="{FF2B5EF4-FFF2-40B4-BE49-F238E27FC236}">
                <a16:creationId xmlns:a16="http://schemas.microsoft.com/office/drawing/2014/main" id="{87BA1C0E-F93A-4131-BCBB-AD80BFA77AFC}"/>
              </a:ext>
            </a:extLst>
          </p:cNvPr>
          <p:cNvCxnSpPr>
            <a:cxnSpLocks/>
          </p:cNvCxnSpPr>
          <p:nvPr/>
        </p:nvCxnSpPr>
        <p:spPr>
          <a:xfrm>
            <a:off x="9870205" y="1075993"/>
            <a:ext cx="917692" cy="152517"/>
          </a:xfrm>
          <a:prstGeom prst="line">
            <a:avLst/>
          </a:prstGeom>
          <a:ln w="9525">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88622511-48B4-4568-9F6D-A893203FE6F1}"/>
              </a:ext>
            </a:extLst>
          </p:cNvPr>
          <p:cNvCxnSpPr>
            <a:cxnSpLocks/>
          </p:cNvCxnSpPr>
          <p:nvPr/>
        </p:nvCxnSpPr>
        <p:spPr>
          <a:xfrm flipV="1">
            <a:off x="9084280" y="1255566"/>
            <a:ext cx="1655852" cy="1079195"/>
          </a:xfrm>
          <a:prstGeom prst="line">
            <a:avLst/>
          </a:prstGeom>
          <a:ln w="9525">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331B5D27-DCF5-4DAF-B3D2-DCB3A1BAB249}"/>
              </a:ext>
            </a:extLst>
          </p:cNvPr>
          <p:cNvCxnSpPr>
            <a:cxnSpLocks/>
          </p:cNvCxnSpPr>
          <p:nvPr/>
        </p:nvCxnSpPr>
        <p:spPr>
          <a:xfrm flipV="1">
            <a:off x="9870205" y="1271470"/>
            <a:ext cx="853911" cy="967127"/>
          </a:xfrm>
          <a:prstGeom prst="line">
            <a:avLst/>
          </a:prstGeom>
          <a:ln w="9525">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34" name="Rechteck 33">
            <a:extLst>
              <a:ext uri="{FF2B5EF4-FFF2-40B4-BE49-F238E27FC236}">
                <a16:creationId xmlns:a16="http://schemas.microsoft.com/office/drawing/2014/main" id="{3F6663F4-F044-4253-8222-54FDE01E14CE}"/>
              </a:ext>
            </a:extLst>
          </p:cNvPr>
          <p:cNvSpPr/>
          <p:nvPr/>
        </p:nvSpPr>
        <p:spPr>
          <a:xfrm>
            <a:off x="8661220" y="3945248"/>
            <a:ext cx="1458403" cy="307777"/>
          </a:xfrm>
          <a:prstGeom prst="rect">
            <a:avLst/>
          </a:prstGeom>
        </p:spPr>
        <p:txBody>
          <a:bodyPr wrap="square">
            <a:spAutoFit/>
          </a:bodyPr>
          <a:lstStyle/>
          <a:p>
            <a:r>
              <a:rPr lang="de-DE" sz="1400" b="1" i="1" dirty="0">
                <a:solidFill>
                  <a:srgbClr val="000000"/>
                </a:solidFill>
              </a:rPr>
              <a:t>Maximal Margin</a:t>
            </a:r>
          </a:p>
        </p:txBody>
      </p:sp>
      <p:sp>
        <p:nvSpPr>
          <p:cNvPr id="3073" name="Geschweifte Klammer rechts 3072">
            <a:extLst>
              <a:ext uri="{FF2B5EF4-FFF2-40B4-BE49-F238E27FC236}">
                <a16:creationId xmlns:a16="http://schemas.microsoft.com/office/drawing/2014/main" id="{C48AC316-6EC5-49B5-8BE1-4DB0D2B7C12C}"/>
              </a:ext>
            </a:extLst>
          </p:cNvPr>
          <p:cNvSpPr/>
          <p:nvPr/>
        </p:nvSpPr>
        <p:spPr>
          <a:xfrm rot="5400000">
            <a:off x="8490508" y="3569487"/>
            <a:ext cx="45719" cy="705803"/>
          </a:xfrm>
          <a:prstGeom prst="rightBrace">
            <a:avLst/>
          </a:prstGeom>
          <a:ln w="9525">
            <a:solidFill>
              <a:schemeClr val="accent3">
                <a:lumMod val="75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pic>
        <p:nvPicPr>
          <p:cNvPr id="3075" name="Grafik 3074">
            <a:extLst>
              <a:ext uri="{FF2B5EF4-FFF2-40B4-BE49-F238E27FC236}">
                <a16:creationId xmlns:a16="http://schemas.microsoft.com/office/drawing/2014/main" id="{E151D808-8EF1-4DB8-82DD-E97FD29FC70D}"/>
              </a:ext>
            </a:extLst>
          </p:cNvPr>
          <p:cNvPicPr>
            <a:picLocks noChangeAspect="1"/>
          </p:cNvPicPr>
          <p:nvPr/>
        </p:nvPicPr>
        <p:blipFill>
          <a:blip r:embed="rId4"/>
          <a:stretch>
            <a:fillRect/>
          </a:stretch>
        </p:blipFill>
        <p:spPr>
          <a:xfrm>
            <a:off x="7769217" y="4400128"/>
            <a:ext cx="4325017" cy="1874174"/>
          </a:xfrm>
          <a:prstGeom prst="rect">
            <a:avLst/>
          </a:prstGeom>
        </p:spPr>
      </p:pic>
    </p:spTree>
    <p:extLst>
      <p:ext uri="{BB962C8B-B14F-4D97-AF65-F5344CB8AC3E}">
        <p14:creationId xmlns:p14="http://schemas.microsoft.com/office/powerpoint/2010/main" val="33943309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83658" y="284739"/>
            <a:ext cx="11224684" cy="701474"/>
          </a:xfrm>
        </p:spPr>
        <p:txBody>
          <a:bodyPr/>
          <a:lstStyle/>
          <a:p>
            <a:r>
              <a:rPr lang="de-DE" dirty="0"/>
              <a:t>SVM „Kernel Trick“</a:t>
            </a:r>
          </a:p>
        </p:txBody>
      </p:sp>
      <p:pic>
        <p:nvPicPr>
          <p:cNvPr id="7" name="Grafik 6">
            <a:extLst>
              <a:ext uri="{FF2B5EF4-FFF2-40B4-BE49-F238E27FC236}">
                <a16:creationId xmlns:a16="http://schemas.microsoft.com/office/drawing/2014/main" id="{BDEB889A-B00F-4F2C-B33B-DA66F381420B}"/>
              </a:ext>
            </a:extLst>
          </p:cNvPr>
          <p:cNvPicPr>
            <a:picLocks noChangeAspect="1"/>
          </p:cNvPicPr>
          <p:nvPr/>
        </p:nvPicPr>
        <p:blipFill>
          <a:blip r:embed="rId3"/>
          <a:stretch>
            <a:fillRect/>
          </a:stretch>
        </p:blipFill>
        <p:spPr>
          <a:xfrm>
            <a:off x="483658" y="2337175"/>
            <a:ext cx="11048748" cy="3701900"/>
          </a:xfrm>
          <a:prstGeom prst="rect">
            <a:avLst/>
          </a:prstGeom>
        </p:spPr>
      </p:pic>
      <p:sp>
        <p:nvSpPr>
          <p:cNvPr id="10" name="Rechteck 9">
            <a:extLst>
              <a:ext uri="{FF2B5EF4-FFF2-40B4-BE49-F238E27FC236}">
                <a16:creationId xmlns:a16="http://schemas.microsoft.com/office/drawing/2014/main" id="{B52CCC26-AF9C-4FB1-B1DD-2F71E42AD498}"/>
              </a:ext>
            </a:extLst>
          </p:cNvPr>
          <p:cNvSpPr/>
          <p:nvPr/>
        </p:nvSpPr>
        <p:spPr>
          <a:xfrm>
            <a:off x="1216299" y="1225754"/>
            <a:ext cx="4108817" cy="646331"/>
          </a:xfrm>
          <a:prstGeom prst="rect">
            <a:avLst/>
          </a:prstGeom>
        </p:spPr>
        <p:txBody>
          <a:bodyPr wrap="none">
            <a:spAutoFit/>
          </a:bodyPr>
          <a:lstStyle/>
          <a:p>
            <a:pPr algn="ctr"/>
            <a:r>
              <a:rPr lang="de-DE" b="1" dirty="0">
                <a:solidFill>
                  <a:srgbClr val="1160AC"/>
                </a:solidFill>
                <a:latin typeface="Arial" panose="020B0604020202020204" pitchFamily="34" charset="0"/>
                <a:cs typeface="Arial" panose="020B0604020202020204" pitchFamily="34" charset="0"/>
              </a:rPr>
              <a:t>Daten sind im gegebenen</a:t>
            </a:r>
            <a:br>
              <a:rPr lang="de-DE" b="1" dirty="0">
                <a:solidFill>
                  <a:srgbClr val="1160AC"/>
                </a:solidFill>
                <a:latin typeface="Arial" panose="020B0604020202020204" pitchFamily="34" charset="0"/>
                <a:cs typeface="Arial" panose="020B0604020202020204" pitchFamily="34" charset="0"/>
              </a:rPr>
            </a:br>
            <a:r>
              <a:rPr lang="de-DE" b="1" dirty="0">
                <a:solidFill>
                  <a:srgbClr val="1160AC"/>
                </a:solidFill>
                <a:latin typeface="Arial" panose="020B0604020202020204" pitchFamily="34" charset="0"/>
                <a:cs typeface="Arial" panose="020B0604020202020204" pitchFamily="34" charset="0"/>
              </a:rPr>
              <a:t>Merkmalsraum nicht linear trennbar</a:t>
            </a:r>
            <a:endParaRPr lang="de-DE" dirty="0"/>
          </a:p>
        </p:txBody>
      </p:sp>
      <p:sp>
        <p:nvSpPr>
          <p:cNvPr id="20" name="Rechteck 19">
            <a:extLst>
              <a:ext uri="{FF2B5EF4-FFF2-40B4-BE49-F238E27FC236}">
                <a16:creationId xmlns:a16="http://schemas.microsoft.com/office/drawing/2014/main" id="{DF0E6E88-CC36-4281-85C1-367E878E124A}"/>
              </a:ext>
            </a:extLst>
          </p:cNvPr>
          <p:cNvSpPr/>
          <p:nvPr/>
        </p:nvSpPr>
        <p:spPr>
          <a:xfrm>
            <a:off x="6168862" y="1087254"/>
            <a:ext cx="5763116" cy="923330"/>
          </a:xfrm>
          <a:prstGeom prst="rect">
            <a:avLst/>
          </a:prstGeom>
        </p:spPr>
        <p:txBody>
          <a:bodyPr wrap="none">
            <a:spAutoFit/>
          </a:bodyPr>
          <a:lstStyle/>
          <a:p>
            <a:pPr algn="ctr"/>
            <a:r>
              <a:rPr lang="de-DE" b="1" dirty="0">
                <a:solidFill>
                  <a:srgbClr val="1160AC"/>
                </a:solidFill>
                <a:latin typeface="Arial" panose="020B0604020202020204" pitchFamily="34" charset="0"/>
                <a:cs typeface="Arial" panose="020B0604020202020204" pitchFamily="34" charset="0"/>
              </a:rPr>
              <a:t>„Kernel“-Trick: Die Daten werden in einen </a:t>
            </a:r>
            <a:br>
              <a:rPr lang="de-DE" b="1" dirty="0">
                <a:solidFill>
                  <a:srgbClr val="1160AC"/>
                </a:solidFill>
                <a:latin typeface="Arial" panose="020B0604020202020204" pitchFamily="34" charset="0"/>
                <a:cs typeface="Arial" panose="020B0604020202020204" pitchFamily="34" charset="0"/>
              </a:rPr>
            </a:br>
            <a:r>
              <a:rPr lang="de-DE" b="1" dirty="0">
                <a:solidFill>
                  <a:srgbClr val="1160AC"/>
                </a:solidFill>
                <a:latin typeface="Arial" panose="020B0604020202020204" pitchFamily="34" charset="0"/>
                <a:cs typeface="Arial" panose="020B0604020202020204" pitchFamily="34" charset="0"/>
              </a:rPr>
              <a:t>höherdimensionalen Merkmalsraum transformiert,</a:t>
            </a:r>
            <a:br>
              <a:rPr lang="de-DE" b="1" dirty="0">
                <a:solidFill>
                  <a:srgbClr val="1160AC"/>
                </a:solidFill>
                <a:latin typeface="Arial" panose="020B0604020202020204" pitchFamily="34" charset="0"/>
                <a:cs typeface="Arial" panose="020B0604020202020204" pitchFamily="34" charset="0"/>
              </a:rPr>
            </a:br>
            <a:r>
              <a:rPr lang="de-DE" b="1" dirty="0">
                <a:solidFill>
                  <a:srgbClr val="1160AC"/>
                </a:solidFill>
                <a:latin typeface="Arial" panose="020B0604020202020204" pitchFamily="34" charset="0"/>
                <a:cs typeface="Arial" panose="020B0604020202020204" pitchFamily="34" charset="0"/>
              </a:rPr>
              <a:t>in dem sich die Daten dann sauber trennen lassen</a:t>
            </a:r>
            <a:endParaRPr lang="de-DE" dirty="0"/>
          </a:p>
        </p:txBody>
      </p:sp>
    </p:spTree>
    <p:extLst>
      <p:ext uri="{BB962C8B-B14F-4D97-AF65-F5344CB8AC3E}">
        <p14:creationId xmlns:p14="http://schemas.microsoft.com/office/powerpoint/2010/main" val="29826801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ML Algorithmen … die Klassiker </a:t>
            </a:r>
          </a:p>
        </p:txBody>
      </p:sp>
      <p:graphicFrame>
        <p:nvGraphicFramePr>
          <p:cNvPr id="16" name="Diagramm 15">
            <a:extLst>
              <a:ext uri="{FF2B5EF4-FFF2-40B4-BE49-F238E27FC236}">
                <a16:creationId xmlns:a16="http://schemas.microsoft.com/office/drawing/2014/main" id="{FD09CE27-2702-4D25-8F63-CED7C061C361}"/>
              </a:ext>
            </a:extLst>
          </p:cNvPr>
          <p:cNvGraphicFramePr/>
          <p:nvPr/>
        </p:nvGraphicFramePr>
        <p:xfrm>
          <a:off x="1112632" y="1058976"/>
          <a:ext cx="9744075" cy="25041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Grafik 11">
            <a:extLst>
              <a:ext uri="{FF2B5EF4-FFF2-40B4-BE49-F238E27FC236}">
                <a16:creationId xmlns:a16="http://schemas.microsoft.com/office/drawing/2014/main" id="{9D14D185-5DFB-4A04-81F5-FCCF4EAA2AEE}"/>
              </a:ext>
            </a:extLst>
          </p:cNvPr>
          <p:cNvPicPr>
            <a:picLocks noChangeAspect="1"/>
          </p:cNvPicPr>
          <p:nvPr/>
        </p:nvPicPr>
        <p:blipFill rotWithShape="1">
          <a:blip r:embed="rId8"/>
          <a:srcRect l="47741" t="9275" r="27309" b="77530"/>
          <a:stretch/>
        </p:blipFill>
        <p:spPr>
          <a:xfrm>
            <a:off x="3884401" y="1306796"/>
            <a:ext cx="1735485" cy="1258558"/>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pic>
        <p:nvPicPr>
          <p:cNvPr id="13" name="Grafik 12">
            <a:extLst>
              <a:ext uri="{FF2B5EF4-FFF2-40B4-BE49-F238E27FC236}">
                <a16:creationId xmlns:a16="http://schemas.microsoft.com/office/drawing/2014/main" id="{0D2AF1AE-2A49-422F-9F74-4E3797336E07}"/>
              </a:ext>
            </a:extLst>
          </p:cNvPr>
          <p:cNvPicPr>
            <a:picLocks noChangeAspect="1"/>
          </p:cNvPicPr>
          <p:nvPr/>
        </p:nvPicPr>
        <p:blipFill rotWithShape="1">
          <a:blip r:embed="rId8"/>
          <a:srcRect l="71713" t="30694" r="3337" b="56111"/>
          <a:stretch/>
        </p:blipFill>
        <p:spPr>
          <a:xfrm>
            <a:off x="8812000" y="1306796"/>
            <a:ext cx="1735485" cy="1258558"/>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pic>
        <p:nvPicPr>
          <p:cNvPr id="9" name="Grafik 8">
            <a:extLst>
              <a:ext uri="{FF2B5EF4-FFF2-40B4-BE49-F238E27FC236}">
                <a16:creationId xmlns:a16="http://schemas.microsoft.com/office/drawing/2014/main" id="{730A80E0-2366-4F6B-8BEE-E496916D9DEA}"/>
              </a:ext>
            </a:extLst>
          </p:cNvPr>
          <p:cNvPicPr>
            <a:picLocks noChangeAspect="1"/>
          </p:cNvPicPr>
          <p:nvPr/>
        </p:nvPicPr>
        <p:blipFill>
          <a:blip r:embed="rId9"/>
          <a:stretch>
            <a:fillRect/>
          </a:stretch>
        </p:blipFill>
        <p:spPr>
          <a:xfrm>
            <a:off x="6278486" y="1306796"/>
            <a:ext cx="1874914" cy="1258558"/>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pic>
        <p:nvPicPr>
          <p:cNvPr id="11" name="Grafik 10">
            <a:extLst>
              <a:ext uri="{FF2B5EF4-FFF2-40B4-BE49-F238E27FC236}">
                <a16:creationId xmlns:a16="http://schemas.microsoft.com/office/drawing/2014/main" id="{7551F818-B063-4BDE-8E14-84A510DDEACE}"/>
              </a:ext>
            </a:extLst>
          </p:cNvPr>
          <p:cNvPicPr>
            <a:picLocks noChangeAspect="1"/>
          </p:cNvPicPr>
          <p:nvPr/>
        </p:nvPicPr>
        <p:blipFill>
          <a:blip r:embed="rId10"/>
          <a:stretch>
            <a:fillRect/>
          </a:stretch>
        </p:blipFill>
        <p:spPr>
          <a:xfrm>
            <a:off x="1517334" y="1306796"/>
            <a:ext cx="1708466" cy="1258558"/>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graphicFrame>
        <p:nvGraphicFramePr>
          <p:cNvPr id="19" name="Diagramm 18">
            <a:extLst>
              <a:ext uri="{FF2B5EF4-FFF2-40B4-BE49-F238E27FC236}">
                <a16:creationId xmlns:a16="http://schemas.microsoft.com/office/drawing/2014/main" id="{30F3BEEF-355F-4413-BF00-4DA68200ED05}"/>
              </a:ext>
            </a:extLst>
          </p:cNvPr>
          <p:cNvGraphicFramePr/>
          <p:nvPr/>
        </p:nvGraphicFramePr>
        <p:xfrm>
          <a:off x="1112632" y="3662476"/>
          <a:ext cx="9744075" cy="2504167"/>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8" name="Grafik 7">
            <a:extLst>
              <a:ext uri="{FF2B5EF4-FFF2-40B4-BE49-F238E27FC236}">
                <a16:creationId xmlns:a16="http://schemas.microsoft.com/office/drawing/2014/main" id="{9D98F33E-8CFD-4675-BCC9-B2BC2D3153F7}"/>
              </a:ext>
            </a:extLst>
          </p:cNvPr>
          <p:cNvPicPr>
            <a:picLocks noChangeAspect="1"/>
          </p:cNvPicPr>
          <p:nvPr/>
        </p:nvPicPr>
        <p:blipFill rotWithShape="1">
          <a:blip r:embed="rId8"/>
          <a:srcRect l="24098" t="30981" r="50952" b="55824"/>
          <a:stretch/>
        </p:blipFill>
        <p:spPr>
          <a:xfrm>
            <a:off x="3884400" y="3934134"/>
            <a:ext cx="1729433" cy="1291077"/>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pic>
        <p:nvPicPr>
          <p:cNvPr id="15" name="Grafik 14">
            <a:extLst>
              <a:ext uri="{FF2B5EF4-FFF2-40B4-BE49-F238E27FC236}">
                <a16:creationId xmlns:a16="http://schemas.microsoft.com/office/drawing/2014/main" id="{624158C4-BEFD-4A71-94AA-D88341F787CA}"/>
              </a:ext>
            </a:extLst>
          </p:cNvPr>
          <p:cNvPicPr>
            <a:picLocks noChangeAspect="1"/>
          </p:cNvPicPr>
          <p:nvPr/>
        </p:nvPicPr>
        <p:blipFill rotWithShape="1">
          <a:blip r:embed="rId8"/>
          <a:srcRect l="69741" t="9275" r="5309" b="77530"/>
          <a:stretch/>
        </p:blipFill>
        <p:spPr>
          <a:xfrm>
            <a:off x="6278486" y="3934134"/>
            <a:ext cx="1780327" cy="1291077"/>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pic>
        <p:nvPicPr>
          <p:cNvPr id="17" name="Grafik 16">
            <a:extLst>
              <a:ext uri="{FF2B5EF4-FFF2-40B4-BE49-F238E27FC236}">
                <a16:creationId xmlns:a16="http://schemas.microsoft.com/office/drawing/2014/main" id="{2A38A3CA-1579-48D3-A2EA-1E605386F2CB}"/>
              </a:ext>
            </a:extLst>
          </p:cNvPr>
          <p:cNvPicPr>
            <a:picLocks noChangeAspect="1"/>
          </p:cNvPicPr>
          <p:nvPr/>
        </p:nvPicPr>
        <p:blipFill>
          <a:blip r:embed="rId16"/>
          <a:stretch>
            <a:fillRect/>
          </a:stretch>
        </p:blipFill>
        <p:spPr>
          <a:xfrm>
            <a:off x="1517334" y="3934134"/>
            <a:ext cx="1708466" cy="1291077"/>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pic>
        <p:nvPicPr>
          <p:cNvPr id="18" name="Grafik 17">
            <a:extLst>
              <a:ext uri="{FF2B5EF4-FFF2-40B4-BE49-F238E27FC236}">
                <a16:creationId xmlns:a16="http://schemas.microsoft.com/office/drawing/2014/main" id="{CE86CB97-68FA-4E36-A654-A794C34A60A7}"/>
              </a:ext>
            </a:extLst>
          </p:cNvPr>
          <p:cNvPicPr>
            <a:picLocks noChangeAspect="1"/>
          </p:cNvPicPr>
          <p:nvPr/>
        </p:nvPicPr>
        <p:blipFill>
          <a:blip r:embed="rId17"/>
          <a:stretch>
            <a:fillRect/>
          </a:stretch>
        </p:blipFill>
        <p:spPr>
          <a:xfrm>
            <a:off x="8723466" y="3934134"/>
            <a:ext cx="1635688" cy="1291077"/>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2964656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83658" y="284739"/>
            <a:ext cx="11224684" cy="701474"/>
          </a:xfrm>
        </p:spPr>
        <p:txBody>
          <a:bodyPr/>
          <a:lstStyle/>
          <a:p>
            <a:r>
              <a:rPr lang="de-DE" dirty="0">
                <a:solidFill>
                  <a:schemeClr val="accent3"/>
                </a:solidFill>
              </a:rPr>
              <a:t>SL, Classification: </a:t>
            </a:r>
            <a:r>
              <a:rPr lang="de-DE" dirty="0"/>
              <a:t> Künstliches Neuronales Netz KNN</a:t>
            </a:r>
          </a:p>
        </p:txBody>
      </p:sp>
      <p:pic>
        <p:nvPicPr>
          <p:cNvPr id="10" name="Grafik 9">
            <a:extLst>
              <a:ext uri="{FF2B5EF4-FFF2-40B4-BE49-F238E27FC236}">
                <a16:creationId xmlns:a16="http://schemas.microsoft.com/office/drawing/2014/main" id="{7BA2E84D-2272-4727-A15B-B44CCD1D2442}"/>
              </a:ext>
            </a:extLst>
          </p:cNvPr>
          <p:cNvPicPr>
            <a:picLocks noChangeAspect="1"/>
          </p:cNvPicPr>
          <p:nvPr/>
        </p:nvPicPr>
        <p:blipFill>
          <a:blip r:embed="rId3"/>
          <a:stretch>
            <a:fillRect/>
          </a:stretch>
        </p:blipFill>
        <p:spPr>
          <a:xfrm>
            <a:off x="5620360" y="2379286"/>
            <a:ext cx="6571640" cy="3769452"/>
          </a:xfrm>
          <a:prstGeom prst="rect">
            <a:avLst/>
          </a:prstGeom>
        </p:spPr>
      </p:pic>
      <p:pic>
        <p:nvPicPr>
          <p:cNvPr id="13" name="Grafik 12">
            <a:extLst>
              <a:ext uri="{FF2B5EF4-FFF2-40B4-BE49-F238E27FC236}">
                <a16:creationId xmlns:a16="http://schemas.microsoft.com/office/drawing/2014/main" id="{80460DB5-F9CC-430E-BA84-4FD88F35777F}"/>
              </a:ext>
            </a:extLst>
          </p:cNvPr>
          <p:cNvPicPr>
            <a:picLocks noChangeAspect="1"/>
          </p:cNvPicPr>
          <p:nvPr/>
        </p:nvPicPr>
        <p:blipFill>
          <a:blip r:embed="rId4"/>
          <a:stretch>
            <a:fillRect/>
          </a:stretch>
        </p:blipFill>
        <p:spPr>
          <a:xfrm>
            <a:off x="6939283" y="986213"/>
            <a:ext cx="4935836" cy="1288142"/>
          </a:xfrm>
          <a:prstGeom prst="rect">
            <a:avLst/>
          </a:prstGeom>
        </p:spPr>
      </p:pic>
      <p:sp>
        <p:nvSpPr>
          <p:cNvPr id="14" name="Rechteck 13">
            <a:extLst>
              <a:ext uri="{FF2B5EF4-FFF2-40B4-BE49-F238E27FC236}">
                <a16:creationId xmlns:a16="http://schemas.microsoft.com/office/drawing/2014/main" id="{DF7E853E-7BF5-4475-B596-71741AA818C7}"/>
              </a:ext>
            </a:extLst>
          </p:cNvPr>
          <p:cNvSpPr/>
          <p:nvPr/>
        </p:nvSpPr>
        <p:spPr>
          <a:xfrm>
            <a:off x="6176717" y="1971189"/>
            <a:ext cx="1005403" cy="1569660"/>
          </a:xfrm>
          <a:prstGeom prst="rect">
            <a:avLst/>
          </a:prstGeom>
        </p:spPr>
        <p:txBody>
          <a:bodyPr wrap="none">
            <a:spAutoFit/>
          </a:bodyPr>
          <a:lstStyle/>
          <a:p>
            <a:pPr algn="r"/>
            <a:r>
              <a:rPr lang="de-DE" sz="1200" b="1" i="1" dirty="0">
                <a:solidFill>
                  <a:srgbClr val="00B050"/>
                </a:solidFill>
                <a:latin typeface="Arial" panose="020B0604020202020204" pitchFamily="34" charset="0"/>
                <a:cs typeface="Arial" panose="020B0604020202020204" pitchFamily="34" charset="0"/>
              </a:rPr>
              <a:t>BMW</a:t>
            </a:r>
          </a:p>
          <a:p>
            <a:pPr algn="r"/>
            <a:r>
              <a:rPr lang="de-DE" sz="1200" b="1" i="1" dirty="0">
                <a:solidFill>
                  <a:srgbClr val="00B050"/>
                </a:solidFill>
                <a:latin typeface="Arial" panose="020B0604020202020204" pitchFamily="34" charset="0"/>
                <a:cs typeface="Arial" panose="020B0604020202020204" pitchFamily="34" charset="0"/>
              </a:rPr>
              <a:t>M4</a:t>
            </a:r>
          </a:p>
          <a:p>
            <a:pPr algn="r"/>
            <a:r>
              <a:rPr lang="de-DE" sz="1200" b="1" i="1" dirty="0">
                <a:solidFill>
                  <a:srgbClr val="00B050"/>
                </a:solidFill>
                <a:latin typeface="Arial" panose="020B0604020202020204" pitchFamily="34" charset="0"/>
                <a:cs typeface="Arial" panose="020B0604020202020204" pitchFamily="34" charset="0"/>
              </a:rPr>
              <a:t>13929</a:t>
            </a:r>
          </a:p>
          <a:p>
            <a:pPr algn="r"/>
            <a:r>
              <a:rPr lang="de-DE" sz="1200" b="1" i="1" dirty="0">
                <a:solidFill>
                  <a:srgbClr val="00B050"/>
                </a:solidFill>
                <a:latin typeface="Arial" panose="020B0604020202020204" pitchFamily="34" charset="0"/>
                <a:cs typeface="Arial" panose="020B0604020202020204" pitchFamily="34" charset="0"/>
              </a:rPr>
              <a:t>317</a:t>
            </a:r>
          </a:p>
          <a:p>
            <a:pPr algn="r"/>
            <a:r>
              <a:rPr lang="de-DE" sz="1200" b="1" i="1" dirty="0">
                <a:solidFill>
                  <a:srgbClr val="00B050"/>
                </a:solidFill>
                <a:latin typeface="Arial" panose="020B0604020202020204" pitchFamily="34" charset="0"/>
                <a:cs typeface="Arial" panose="020B0604020202020204" pitchFamily="34" charset="0"/>
              </a:rPr>
              <a:t>2016-04-01</a:t>
            </a:r>
          </a:p>
          <a:p>
            <a:pPr algn="r"/>
            <a:r>
              <a:rPr lang="de-DE" sz="1200" b="1" i="1" dirty="0" err="1">
                <a:solidFill>
                  <a:srgbClr val="00B050"/>
                </a:solidFill>
                <a:latin typeface="Arial" panose="020B0604020202020204" pitchFamily="34" charset="0"/>
                <a:cs typeface="Arial" panose="020B0604020202020204" pitchFamily="34" charset="0"/>
              </a:rPr>
              <a:t>petrol</a:t>
            </a:r>
            <a:endParaRPr lang="de-DE" sz="1200" b="1" i="1" dirty="0">
              <a:solidFill>
                <a:srgbClr val="00B050"/>
              </a:solidFill>
              <a:latin typeface="Arial" panose="020B0604020202020204" pitchFamily="34" charset="0"/>
              <a:cs typeface="Arial" panose="020B0604020202020204" pitchFamily="34" charset="0"/>
            </a:endParaRPr>
          </a:p>
          <a:p>
            <a:pPr algn="r"/>
            <a:r>
              <a:rPr lang="de-DE" sz="1200" b="1" i="1" dirty="0" err="1">
                <a:solidFill>
                  <a:srgbClr val="00B050"/>
                </a:solidFill>
                <a:latin typeface="Arial" panose="020B0604020202020204" pitchFamily="34" charset="0"/>
                <a:cs typeface="Arial" panose="020B0604020202020204" pitchFamily="34" charset="0"/>
              </a:rPr>
              <a:t>grey</a:t>
            </a:r>
            <a:endParaRPr lang="de-DE" sz="1200" b="1" i="1" dirty="0">
              <a:solidFill>
                <a:srgbClr val="00B050"/>
              </a:solidFill>
              <a:latin typeface="Arial" panose="020B0604020202020204" pitchFamily="34" charset="0"/>
              <a:cs typeface="Arial" panose="020B0604020202020204" pitchFamily="34" charset="0"/>
            </a:endParaRPr>
          </a:p>
          <a:p>
            <a:pPr algn="r"/>
            <a:r>
              <a:rPr lang="de-DE" sz="1200" b="1" i="1" dirty="0" err="1">
                <a:solidFill>
                  <a:srgbClr val="00B050"/>
                </a:solidFill>
                <a:latin typeface="Arial" panose="020B0604020202020204" pitchFamily="34" charset="0"/>
                <a:cs typeface="Arial" panose="020B0604020202020204" pitchFamily="34" charset="0"/>
              </a:rPr>
              <a:t>convertible</a:t>
            </a:r>
            <a:endParaRPr lang="de-DE" sz="1200" b="1" i="1" dirty="0">
              <a:solidFill>
                <a:srgbClr val="00B050"/>
              </a:solidFill>
            </a:endParaRPr>
          </a:p>
        </p:txBody>
      </p:sp>
      <p:sp>
        <p:nvSpPr>
          <p:cNvPr id="22" name="Rechteck 21">
            <a:extLst>
              <a:ext uri="{FF2B5EF4-FFF2-40B4-BE49-F238E27FC236}">
                <a16:creationId xmlns:a16="http://schemas.microsoft.com/office/drawing/2014/main" id="{8026AFB6-E337-4879-A7B8-94CE5801DFE9}"/>
              </a:ext>
            </a:extLst>
          </p:cNvPr>
          <p:cNvSpPr/>
          <p:nvPr/>
        </p:nvSpPr>
        <p:spPr>
          <a:xfrm>
            <a:off x="6871342" y="1389104"/>
            <a:ext cx="5071718" cy="2411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cxnSp>
        <p:nvCxnSpPr>
          <p:cNvPr id="24" name="Verbinder: gewinkelt 23">
            <a:extLst>
              <a:ext uri="{FF2B5EF4-FFF2-40B4-BE49-F238E27FC236}">
                <a16:creationId xmlns:a16="http://schemas.microsoft.com/office/drawing/2014/main" id="{753C1A14-11C5-4BF6-BCC2-D6884BD8974B}"/>
              </a:ext>
            </a:extLst>
          </p:cNvPr>
          <p:cNvCxnSpPr>
            <a:stCxn id="22" idx="1"/>
            <a:endCxn id="14" idx="0"/>
          </p:cNvCxnSpPr>
          <p:nvPr/>
        </p:nvCxnSpPr>
        <p:spPr>
          <a:xfrm rot="10800000" flipV="1">
            <a:off x="6679420" y="1509693"/>
            <a:ext cx="191923" cy="461495"/>
          </a:xfrm>
          <a:prstGeom prst="bentConnector2">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Ellipse 24">
            <a:extLst>
              <a:ext uri="{FF2B5EF4-FFF2-40B4-BE49-F238E27FC236}">
                <a16:creationId xmlns:a16="http://schemas.microsoft.com/office/drawing/2014/main" id="{44B665EA-F5A7-4470-85B4-6559300012F1}"/>
              </a:ext>
            </a:extLst>
          </p:cNvPr>
          <p:cNvSpPr/>
          <p:nvPr/>
        </p:nvSpPr>
        <p:spPr>
          <a:xfrm>
            <a:off x="7607118" y="3091812"/>
            <a:ext cx="329391" cy="371440"/>
          </a:xfrm>
          <a:prstGeom prst="ellipse">
            <a:avLst/>
          </a:prstGeom>
          <a:solidFill>
            <a:schemeClr val="accent3">
              <a:lumMod val="20000"/>
              <a:lumOff val="8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32" name="Ellipse 31">
            <a:extLst>
              <a:ext uri="{FF2B5EF4-FFF2-40B4-BE49-F238E27FC236}">
                <a16:creationId xmlns:a16="http://schemas.microsoft.com/office/drawing/2014/main" id="{BBB04DCC-97C9-4418-A095-EE6B2A56DC20}"/>
              </a:ext>
            </a:extLst>
          </p:cNvPr>
          <p:cNvSpPr/>
          <p:nvPr/>
        </p:nvSpPr>
        <p:spPr>
          <a:xfrm>
            <a:off x="7607118" y="3615140"/>
            <a:ext cx="329391" cy="371440"/>
          </a:xfrm>
          <a:prstGeom prst="ellipse">
            <a:avLst/>
          </a:prstGeom>
          <a:solidFill>
            <a:schemeClr val="accent3">
              <a:lumMod val="20000"/>
              <a:lumOff val="8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33" name="Ellipse 32">
            <a:extLst>
              <a:ext uri="{FF2B5EF4-FFF2-40B4-BE49-F238E27FC236}">
                <a16:creationId xmlns:a16="http://schemas.microsoft.com/office/drawing/2014/main" id="{B37B2EA1-9429-4FAE-BADF-F2C4433B65AD}"/>
              </a:ext>
            </a:extLst>
          </p:cNvPr>
          <p:cNvSpPr/>
          <p:nvPr/>
        </p:nvSpPr>
        <p:spPr>
          <a:xfrm>
            <a:off x="7607118" y="4129855"/>
            <a:ext cx="329391" cy="371440"/>
          </a:xfrm>
          <a:prstGeom prst="ellipse">
            <a:avLst/>
          </a:prstGeom>
          <a:solidFill>
            <a:schemeClr val="accent3">
              <a:lumMod val="20000"/>
              <a:lumOff val="8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35" name="Ellipse 34">
            <a:extLst>
              <a:ext uri="{FF2B5EF4-FFF2-40B4-BE49-F238E27FC236}">
                <a16:creationId xmlns:a16="http://schemas.microsoft.com/office/drawing/2014/main" id="{40F827A0-2028-4897-9DB2-62C9E4BF4806}"/>
              </a:ext>
            </a:extLst>
          </p:cNvPr>
          <p:cNvSpPr/>
          <p:nvPr/>
        </p:nvSpPr>
        <p:spPr>
          <a:xfrm>
            <a:off x="7607118" y="4661817"/>
            <a:ext cx="329391" cy="371440"/>
          </a:xfrm>
          <a:prstGeom prst="ellipse">
            <a:avLst/>
          </a:prstGeom>
          <a:solidFill>
            <a:schemeClr val="accent3">
              <a:lumMod val="20000"/>
              <a:lumOff val="8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36" name="Ellipse 35">
            <a:extLst>
              <a:ext uri="{FF2B5EF4-FFF2-40B4-BE49-F238E27FC236}">
                <a16:creationId xmlns:a16="http://schemas.microsoft.com/office/drawing/2014/main" id="{572461AE-B549-4E07-BCB3-2DC6EDE807E2}"/>
              </a:ext>
            </a:extLst>
          </p:cNvPr>
          <p:cNvSpPr/>
          <p:nvPr/>
        </p:nvSpPr>
        <p:spPr>
          <a:xfrm>
            <a:off x="7607118" y="5478450"/>
            <a:ext cx="329391" cy="371440"/>
          </a:xfrm>
          <a:prstGeom prst="ellipse">
            <a:avLst/>
          </a:prstGeom>
          <a:solidFill>
            <a:schemeClr val="accent3">
              <a:lumMod val="20000"/>
              <a:lumOff val="8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37" name="Ellipse 36">
            <a:extLst>
              <a:ext uri="{FF2B5EF4-FFF2-40B4-BE49-F238E27FC236}">
                <a16:creationId xmlns:a16="http://schemas.microsoft.com/office/drawing/2014/main" id="{7C23C91A-1164-4808-94F6-1D669C0B3AB6}"/>
              </a:ext>
            </a:extLst>
          </p:cNvPr>
          <p:cNvSpPr/>
          <p:nvPr/>
        </p:nvSpPr>
        <p:spPr>
          <a:xfrm>
            <a:off x="9993760" y="4264012"/>
            <a:ext cx="329391" cy="371440"/>
          </a:xfrm>
          <a:prstGeom prst="ellipse">
            <a:avLst/>
          </a:prstGeom>
          <a:solidFill>
            <a:srgbClr val="FFFF00"/>
          </a:solidFill>
          <a:ln>
            <a:solidFill>
              <a:srgbClr val="1160AC"/>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12" name="Rechteck 11">
            <a:extLst>
              <a:ext uri="{FF2B5EF4-FFF2-40B4-BE49-F238E27FC236}">
                <a16:creationId xmlns:a16="http://schemas.microsoft.com/office/drawing/2014/main" id="{C29040EB-F57F-429E-89AA-305557F7F357}"/>
              </a:ext>
            </a:extLst>
          </p:cNvPr>
          <p:cNvSpPr/>
          <p:nvPr/>
        </p:nvSpPr>
        <p:spPr>
          <a:xfrm>
            <a:off x="10120310" y="3540849"/>
            <a:ext cx="1627369" cy="738664"/>
          </a:xfrm>
          <a:prstGeom prst="rect">
            <a:avLst/>
          </a:prstGeom>
        </p:spPr>
        <p:txBody>
          <a:bodyPr wrap="none">
            <a:spAutoFit/>
          </a:bodyPr>
          <a:lstStyle/>
          <a:p>
            <a:r>
              <a:rPr lang="de-DE" sz="1400" b="1" i="1" dirty="0">
                <a:solidFill>
                  <a:srgbClr val="1160AC"/>
                </a:solidFill>
                <a:latin typeface="Arial" panose="020B0604020202020204" pitchFamily="34" charset="0"/>
                <a:cs typeface="Arial" panose="020B0604020202020204" pitchFamily="34" charset="0"/>
              </a:rPr>
              <a:t>Klassifikation</a:t>
            </a:r>
          </a:p>
          <a:p>
            <a:r>
              <a:rPr lang="de-DE" sz="1400" b="1" i="1" dirty="0">
                <a:solidFill>
                  <a:srgbClr val="1160AC"/>
                </a:solidFill>
                <a:latin typeface="Arial" panose="020B0604020202020204" pitchFamily="34" charset="0"/>
                <a:cs typeface="Arial" panose="020B0604020202020204" pitchFamily="34" charset="0"/>
              </a:rPr>
              <a:t>oder</a:t>
            </a:r>
          </a:p>
          <a:p>
            <a:r>
              <a:rPr lang="de-DE" sz="1400" b="1" i="1" dirty="0">
                <a:solidFill>
                  <a:srgbClr val="1160AC"/>
                </a:solidFill>
                <a:latin typeface="Arial" panose="020B0604020202020204" pitchFamily="34" charset="0"/>
                <a:cs typeface="Arial" panose="020B0604020202020204" pitchFamily="34" charset="0"/>
              </a:rPr>
              <a:t>Regressionswert</a:t>
            </a:r>
            <a:endParaRPr lang="de-DE" sz="1400" b="1" i="1" dirty="0">
              <a:solidFill>
                <a:srgbClr val="1160AC"/>
              </a:solidFill>
            </a:endParaRPr>
          </a:p>
        </p:txBody>
      </p:sp>
      <p:sp>
        <p:nvSpPr>
          <p:cNvPr id="38" name="Ellipse 37">
            <a:extLst>
              <a:ext uri="{FF2B5EF4-FFF2-40B4-BE49-F238E27FC236}">
                <a16:creationId xmlns:a16="http://schemas.microsoft.com/office/drawing/2014/main" id="{ABB641B0-A1B5-488A-B614-72003A5C2FBC}"/>
              </a:ext>
            </a:extLst>
          </p:cNvPr>
          <p:cNvSpPr/>
          <p:nvPr/>
        </p:nvSpPr>
        <p:spPr>
          <a:xfrm>
            <a:off x="11875119" y="4337831"/>
            <a:ext cx="219942" cy="297621"/>
          </a:xfrm>
          <a:prstGeom prst="ellipse">
            <a:avLst/>
          </a:prstGeom>
          <a:noFill/>
          <a:ln>
            <a:solidFill>
              <a:srgbClr val="1160AC"/>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11" name="Rechteck 10">
            <a:extLst>
              <a:ext uri="{FF2B5EF4-FFF2-40B4-BE49-F238E27FC236}">
                <a16:creationId xmlns:a16="http://schemas.microsoft.com/office/drawing/2014/main" id="{22FE8990-6A52-4202-9332-C695B22A8438}"/>
              </a:ext>
            </a:extLst>
          </p:cNvPr>
          <p:cNvSpPr/>
          <p:nvPr/>
        </p:nvSpPr>
        <p:spPr>
          <a:xfrm>
            <a:off x="361909" y="954873"/>
            <a:ext cx="5873190" cy="5262979"/>
          </a:xfrm>
          <a:prstGeom prst="rect">
            <a:avLst/>
          </a:prstGeom>
          <a:solidFill>
            <a:schemeClr val="bg1"/>
          </a:solidFill>
        </p:spPr>
        <p:txBody>
          <a:bodyPr wrap="square">
            <a:spAutoFit/>
          </a:bodyPr>
          <a:lstStyle/>
          <a:p>
            <a:r>
              <a:rPr lang="de-DE" sz="1600" dirty="0">
                <a:latin typeface="Arial" panose="020B0604020202020204" pitchFamily="34" charset="0"/>
                <a:cs typeface="Arial" panose="020B0604020202020204" pitchFamily="34" charset="0"/>
              </a:rPr>
              <a:t>Das KNN ist bis zu einem gewissen Grad dem Aufbau des biologischen Gehirns nachempfunden. Es besteht aus einem abstrahierten Modell miteinander verbundener Neuronen, auch Units oder Knoten genannt. Sie können Informationen von außen oder von anderen Neuronen aufnehmen und modifiziert an andere Neuronen weiterleiten oder als Endergebnis ausgeben.</a:t>
            </a:r>
          </a:p>
          <a:p>
            <a:endParaRPr lang="de-DE" sz="1600" dirty="0">
              <a:latin typeface="Arial" panose="020B0604020202020204" pitchFamily="34" charset="0"/>
              <a:cs typeface="Arial" panose="020B0604020202020204" pitchFamily="34" charset="0"/>
            </a:endParaRPr>
          </a:p>
          <a:p>
            <a:r>
              <a:rPr lang="de-DE" sz="1600" dirty="0">
                <a:latin typeface="Arial" panose="020B0604020202020204" pitchFamily="34" charset="0"/>
                <a:cs typeface="Arial" panose="020B0604020202020204" pitchFamily="34" charset="0"/>
              </a:rPr>
              <a:t>Input-Neuronen nehmen Information in Form von Mustern oder Signalen von der Außenwelt auf. Die Hidden-Neuronen </a:t>
            </a:r>
            <a:r>
              <a:rPr lang="de-DE" sz="1600" dirty="0" err="1">
                <a:latin typeface="Arial" panose="020B0604020202020204" pitchFamily="34" charset="0"/>
                <a:cs typeface="Arial" panose="020B0604020202020204" pitchFamily="34" charset="0"/>
              </a:rPr>
              <a:t>be</a:t>
            </a:r>
            <a:r>
              <a:rPr lang="de-DE" sz="1600" dirty="0">
                <a:latin typeface="Arial" panose="020B0604020202020204" pitchFamily="34" charset="0"/>
                <a:cs typeface="Arial" panose="020B0604020202020204" pitchFamily="34" charset="0"/>
              </a:rPr>
              <a:t>-finden sich zwischen den Input- und den Output-Neuronen und bilden interne Informationsmuster ab. Output-Neuronen geben Informationen und Signale als Ergebnis an die Außenwelt weiter. Die verschiedenen Neuronen sind untereinander über die so genannten Kanten verbunden. Damit kann der Output eines Neurons zum Input des nächsten Neurons werden.</a:t>
            </a:r>
          </a:p>
          <a:p>
            <a:endParaRPr lang="de-DE" sz="1600" dirty="0">
              <a:latin typeface="Arial" panose="020B0604020202020204" pitchFamily="34" charset="0"/>
              <a:cs typeface="Arial" panose="020B0604020202020204" pitchFamily="34" charset="0"/>
            </a:endParaRPr>
          </a:p>
          <a:p>
            <a:r>
              <a:rPr lang="de-DE" sz="1600" dirty="0">
                <a:latin typeface="Arial" panose="020B0604020202020204" pitchFamily="34" charset="0"/>
                <a:cs typeface="Arial" panose="020B0604020202020204" pitchFamily="34" charset="0"/>
              </a:rPr>
              <a:t>Je nach Stärke und Bedeutung der Verbindung hat die Kante eine bestimmte Gewichtung. Je stärker die Gewichtung, desto größeren Einfluss kann ein Neuron über die Verbindung auf ein anderes Neuron ausüben</a:t>
            </a:r>
          </a:p>
        </p:txBody>
      </p:sp>
    </p:spTree>
    <p:extLst>
      <p:ext uri="{BB962C8B-B14F-4D97-AF65-F5344CB8AC3E}">
        <p14:creationId xmlns:p14="http://schemas.microsoft.com/office/powerpoint/2010/main" val="30376953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83658" y="284739"/>
            <a:ext cx="11224684" cy="701474"/>
          </a:xfrm>
        </p:spPr>
        <p:txBody>
          <a:bodyPr/>
          <a:lstStyle/>
          <a:p>
            <a:r>
              <a:rPr lang="de-DE" dirty="0"/>
              <a:t>KNN:  Mathematisches Schema</a:t>
            </a:r>
          </a:p>
        </p:txBody>
      </p:sp>
      <p:pic>
        <p:nvPicPr>
          <p:cNvPr id="27" name="Grafik 26">
            <a:extLst>
              <a:ext uri="{FF2B5EF4-FFF2-40B4-BE49-F238E27FC236}">
                <a16:creationId xmlns:a16="http://schemas.microsoft.com/office/drawing/2014/main" id="{2122BBAF-1341-4B47-BC73-92DA83B61AD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96466" y="1138548"/>
            <a:ext cx="9676716" cy="4580904"/>
          </a:xfrm>
          <a:prstGeom prst="rect">
            <a:avLst/>
          </a:prstGeom>
        </p:spPr>
      </p:pic>
      <p:sp>
        <p:nvSpPr>
          <p:cNvPr id="18" name="Rechteck 17">
            <a:extLst>
              <a:ext uri="{FF2B5EF4-FFF2-40B4-BE49-F238E27FC236}">
                <a16:creationId xmlns:a16="http://schemas.microsoft.com/office/drawing/2014/main" id="{30C19423-201F-4076-92DB-9C457797C6C4}"/>
              </a:ext>
            </a:extLst>
          </p:cNvPr>
          <p:cNvSpPr/>
          <p:nvPr/>
        </p:nvSpPr>
        <p:spPr>
          <a:xfrm>
            <a:off x="5840058" y="2588726"/>
            <a:ext cx="1056700" cy="369332"/>
          </a:xfrm>
          <a:prstGeom prst="rect">
            <a:avLst/>
          </a:prstGeom>
        </p:spPr>
        <p:txBody>
          <a:bodyPr wrap="none">
            <a:spAutoFit/>
          </a:bodyPr>
          <a:lstStyle/>
          <a:p>
            <a:r>
              <a:rPr lang="de-DE" b="1" i="1" dirty="0">
                <a:solidFill>
                  <a:srgbClr val="1160AC"/>
                </a:solidFill>
                <a:latin typeface="Arial" panose="020B0604020202020204" pitchFamily="34" charset="0"/>
                <a:cs typeface="Arial" panose="020B0604020202020204" pitchFamily="34" charset="0"/>
              </a:rPr>
              <a:t> Neuron</a:t>
            </a:r>
            <a:endParaRPr lang="de-DE" dirty="0"/>
          </a:p>
        </p:txBody>
      </p:sp>
      <p:sp>
        <p:nvSpPr>
          <p:cNvPr id="29" name="Ellipse 28">
            <a:extLst>
              <a:ext uri="{FF2B5EF4-FFF2-40B4-BE49-F238E27FC236}">
                <a16:creationId xmlns:a16="http://schemas.microsoft.com/office/drawing/2014/main" id="{F1827851-6625-442B-A059-78AEBFFE40A1}"/>
              </a:ext>
            </a:extLst>
          </p:cNvPr>
          <p:cNvSpPr/>
          <p:nvPr/>
        </p:nvSpPr>
        <p:spPr>
          <a:xfrm>
            <a:off x="5950365" y="2976914"/>
            <a:ext cx="968917" cy="1044599"/>
          </a:xfrm>
          <a:prstGeom prst="ellipse">
            <a:avLst/>
          </a:prstGeom>
          <a:noFill/>
          <a:ln w="76200">
            <a:solidFill>
              <a:srgbClr val="1160AC"/>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30" name="Rechteck 29">
            <a:extLst>
              <a:ext uri="{FF2B5EF4-FFF2-40B4-BE49-F238E27FC236}">
                <a16:creationId xmlns:a16="http://schemas.microsoft.com/office/drawing/2014/main" id="{C581DF5B-020D-44F3-A5AC-1C130F853508}"/>
              </a:ext>
            </a:extLst>
          </p:cNvPr>
          <p:cNvSpPr/>
          <p:nvPr/>
        </p:nvSpPr>
        <p:spPr>
          <a:xfrm>
            <a:off x="686753" y="1876592"/>
            <a:ext cx="1279581" cy="3539430"/>
          </a:xfrm>
          <a:prstGeom prst="rect">
            <a:avLst/>
          </a:prstGeom>
        </p:spPr>
        <p:txBody>
          <a:bodyPr wrap="none">
            <a:spAutoFit/>
          </a:bodyPr>
          <a:lstStyle/>
          <a:p>
            <a:pPr algn="r"/>
            <a:r>
              <a:rPr lang="de-DE" sz="1600" b="1" i="1" dirty="0">
                <a:solidFill>
                  <a:srgbClr val="00B050"/>
                </a:solidFill>
                <a:latin typeface="Arial" panose="020B0604020202020204" pitchFamily="34" charset="0"/>
                <a:cs typeface="Arial" panose="020B0604020202020204" pitchFamily="34" charset="0"/>
              </a:rPr>
              <a:t>BMW</a:t>
            </a:r>
          </a:p>
          <a:p>
            <a:pPr algn="r"/>
            <a:br>
              <a:rPr lang="de-DE" sz="1600" b="1" i="1" dirty="0">
                <a:solidFill>
                  <a:srgbClr val="00B050"/>
                </a:solidFill>
                <a:latin typeface="Arial" panose="020B0604020202020204" pitchFamily="34" charset="0"/>
                <a:cs typeface="Arial" panose="020B0604020202020204" pitchFamily="34" charset="0"/>
              </a:rPr>
            </a:br>
            <a:endParaRPr lang="de-DE" sz="1600" b="1" i="1" dirty="0">
              <a:solidFill>
                <a:srgbClr val="00B050"/>
              </a:solidFill>
              <a:latin typeface="Arial" panose="020B0604020202020204" pitchFamily="34" charset="0"/>
              <a:cs typeface="Arial" panose="020B0604020202020204" pitchFamily="34" charset="0"/>
            </a:endParaRPr>
          </a:p>
          <a:p>
            <a:pPr algn="r"/>
            <a:endParaRPr lang="de-DE" sz="1600" b="1" i="1" dirty="0">
              <a:solidFill>
                <a:srgbClr val="00B050"/>
              </a:solidFill>
              <a:latin typeface="Arial" panose="020B0604020202020204" pitchFamily="34" charset="0"/>
              <a:cs typeface="Arial" panose="020B0604020202020204" pitchFamily="34" charset="0"/>
            </a:endParaRPr>
          </a:p>
          <a:p>
            <a:pPr algn="r"/>
            <a:r>
              <a:rPr lang="de-DE" sz="1600" b="1" i="1" dirty="0">
                <a:solidFill>
                  <a:srgbClr val="00B050"/>
                </a:solidFill>
                <a:latin typeface="Arial" panose="020B0604020202020204" pitchFamily="34" charset="0"/>
                <a:cs typeface="Arial" panose="020B0604020202020204" pitchFamily="34" charset="0"/>
              </a:rPr>
              <a:t>M4</a:t>
            </a:r>
          </a:p>
          <a:p>
            <a:pPr algn="r"/>
            <a:endParaRPr lang="de-DE" sz="1600" b="1" i="1" dirty="0">
              <a:solidFill>
                <a:srgbClr val="00B050"/>
              </a:solidFill>
              <a:latin typeface="Arial" panose="020B0604020202020204" pitchFamily="34" charset="0"/>
              <a:cs typeface="Arial" panose="020B0604020202020204" pitchFamily="34" charset="0"/>
            </a:endParaRPr>
          </a:p>
          <a:p>
            <a:pPr algn="r"/>
            <a:endParaRPr lang="de-DE" sz="1600" b="1" i="1" dirty="0">
              <a:solidFill>
                <a:srgbClr val="00B050"/>
              </a:solidFill>
              <a:latin typeface="Arial" panose="020B0604020202020204" pitchFamily="34" charset="0"/>
              <a:cs typeface="Arial" panose="020B0604020202020204" pitchFamily="34" charset="0"/>
            </a:endParaRPr>
          </a:p>
          <a:p>
            <a:pPr algn="r"/>
            <a:endParaRPr lang="de-DE" sz="1600" b="1" i="1" dirty="0">
              <a:solidFill>
                <a:srgbClr val="00B050"/>
              </a:solidFill>
              <a:latin typeface="Arial" panose="020B0604020202020204" pitchFamily="34" charset="0"/>
              <a:cs typeface="Arial" panose="020B0604020202020204" pitchFamily="34" charset="0"/>
            </a:endParaRPr>
          </a:p>
          <a:p>
            <a:pPr algn="r"/>
            <a:r>
              <a:rPr lang="de-DE" sz="1600" b="1" i="1" dirty="0">
                <a:solidFill>
                  <a:srgbClr val="00B050"/>
                </a:solidFill>
                <a:latin typeface="Arial" panose="020B0604020202020204" pitchFamily="34" charset="0"/>
                <a:cs typeface="Arial" panose="020B0604020202020204" pitchFamily="34" charset="0"/>
              </a:rPr>
              <a:t>13929</a:t>
            </a:r>
          </a:p>
          <a:p>
            <a:pPr algn="r"/>
            <a:endParaRPr lang="de-DE" sz="1600" b="1" i="1" dirty="0">
              <a:solidFill>
                <a:srgbClr val="00B050"/>
              </a:solidFill>
              <a:latin typeface="Arial" panose="020B0604020202020204" pitchFamily="34" charset="0"/>
              <a:cs typeface="Arial" panose="020B0604020202020204" pitchFamily="34" charset="0"/>
            </a:endParaRPr>
          </a:p>
          <a:p>
            <a:pPr algn="r"/>
            <a:r>
              <a:rPr lang="de-DE" sz="1600" b="1" i="1" dirty="0">
                <a:solidFill>
                  <a:srgbClr val="00B050"/>
                </a:solidFill>
                <a:latin typeface="Arial" panose="020B0604020202020204" pitchFamily="34" charset="0"/>
                <a:cs typeface="Arial" panose="020B0604020202020204" pitchFamily="34" charset="0"/>
              </a:rPr>
              <a:t>…</a:t>
            </a:r>
          </a:p>
          <a:p>
            <a:pPr algn="r"/>
            <a:endParaRPr lang="de-DE" sz="1600" b="1" i="1" dirty="0">
              <a:solidFill>
                <a:srgbClr val="00B050"/>
              </a:solidFill>
              <a:latin typeface="Arial" panose="020B0604020202020204" pitchFamily="34" charset="0"/>
              <a:cs typeface="Arial" panose="020B0604020202020204" pitchFamily="34" charset="0"/>
            </a:endParaRPr>
          </a:p>
          <a:p>
            <a:pPr algn="r"/>
            <a:endParaRPr lang="de-DE" sz="1600" b="1" i="1" dirty="0">
              <a:solidFill>
                <a:srgbClr val="00B050"/>
              </a:solidFill>
              <a:latin typeface="Arial" panose="020B0604020202020204" pitchFamily="34" charset="0"/>
              <a:cs typeface="Arial" panose="020B0604020202020204" pitchFamily="34" charset="0"/>
            </a:endParaRPr>
          </a:p>
          <a:p>
            <a:pPr algn="r"/>
            <a:r>
              <a:rPr lang="de-DE" sz="1600" b="1" i="1" dirty="0" err="1">
                <a:solidFill>
                  <a:srgbClr val="00B050"/>
                </a:solidFill>
                <a:latin typeface="Arial" panose="020B0604020202020204" pitchFamily="34" charset="0"/>
                <a:cs typeface="Arial" panose="020B0604020202020204" pitchFamily="34" charset="0"/>
              </a:rPr>
              <a:t>convertible</a:t>
            </a:r>
            <a:endParaRPr lang="de-DE" sz="1400" b="1" i="1" dirty="0">
              <a:solidFill>
                <a:srgbClr val="00B050"/>
              </a:solidFill>
            </a:endParaRPr>
          </a:p>
        </p:txBody>
      </p:sp>
      <p:pic>
        <p:nvPicPr>
          <p:cNvPr id="21" name="Grafik 20">
            <a:extLst>
              <a:ext uri="{FF2B5EF4-FFF2-40B4-BE49-F238E27FC236}">
                <a16:creationId xmlns:a16="http://schemas.microsoft.com/office/drawing/2014/main" id="{C41941B9-00C8-42EB-8E74-12A2D4C5F7A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73838" y="355121"/>
            <a:ext cx="2813362" cy="1758351"/>
          </a:xfrm>
          <a:prstGeom prst="rect">
            <a:avLst/>
          </a:prstGeom>
        </p:spPr>
      </p:pic>
      <p:sp>
        <p:nvSpPr>
          <p:cNvPr id="34" name="Ellipse 33">
            <a:extLst>
              <a:ext uri="{FF2B5EF4-FFF2-40B4-BE49-F238E27FC236}">
                <a16:creationId xmlns:a16="http://schemas.microsoft.com/office/drawing/2014/main" id="{EC762C88-32B8-4405-B6DC-6AFE737EA28F}"/>
              </a:ext>
            </a:extLst>
          </p:cNvPr>
          <p:cNvSpPr/>
          <p:nvPr/>
        </p:nvSpPr>
        <p:spPr>
          <a:xfrm>
            <a:off x="10324080" y="676148"/>
            <a:ext cx="312878" cy="337317"/>
          </a:xfrm>
          <a:prstGeom prst="ellipse">
            <a:avLst/>
          </a:prstGeom>
          <a:noFill/>
          <a:ln w="76200">
            <a:solidFill>
              <a:srgbClr val="1160AC"/>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Tree>
    <p:extLst>
      <p:ext uri="{BB962C8B-B14F-4D97-AF65-F5344CB8AC3E}">
        <p14:creationId xmlns:p14="http://schemas.microsoft.com/office/powerpoint/2010/main" val="9562219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83658" y="284739"/>
            <a:ext cx="11224684" cy="701474"/>
          </a:xfrm>
        </p:spPr>
        <p:txBody>
          <a:bodyPr/>
          <a:lstStyle/>
          <a:p>
            <a:r>
              <a:rPr lang="de-DE" dirty="0"/>
              <a:t>Neuronales Netz:  Multi Layer </a:t>
            </a:r>
            <a:r>
              <a:rPr lang="de-DE" dirty="0" err="1"/>
              <a:t>Perceptron</a:t>
            </a:r>
            <a:r>
              <a:rPr lang="de-DE" dirty="0"/>
              <a:t> MLP</a:t>
            </a:r>
          </a:p>
        </p:txBody>
      </p:sp>
      <p:pic>
        <p:nvPicPr>
          <p:cNvPr id="4" name="Grafik 3">
            <a:extLst>
              <a:ext uri="{FF2B5EF4-FFF2-40B4-BE49-F238E27FC236}">
                <a16:creationId xmlns:a16="http://schemas.microsoft.com/office/drawing/2014/main" id="{4BD939C8-3222-4CE1-AFCA-4CCC61F79B75}"/>
              </a:ext>
            </a:extLst>
          </p:cNvPr>
          <p:cNvPicPr>
            <a:picLocks noChangeAspect="1"/>
          </p:cNvPicPr>
          <p:nvPr/>
        </p:nvPicPr>
        <p:blipFill>
          <a:blip r:embed="rId3"/>
          <a:stretch>
            <a:fillRect/>
          </a:stretch>
        </p:blipFill>
        <p:spPr>
          <a:xfrm>
            <a:off x="641420" y="1141489"/>
            <a:ext cx="10141599" cy="4974640"/>
          </a:xfrm>
          <a:prstGeom prst="rect">
            <a:avLst/>
          </a:prstGeom>
        </p:spPr>
      </p:pic>
      <p:sp>
        <p:nvSpPr>
          <p:cNvPr id="7" name="Interaktive Schaltfläche: Video 6">
            <a:hlinkClick r:id="rId4" highlightClick="1"/>
            <a:extLst>
              <a:ext uri="{FF2B5EF4-FFF2-40B4-BE49-F238E27FC236}">
                <a16:creationId xmlns:a16="http://schemas.microsoft.com/office/drawing/2014/main" id="{E6AE84AE-8977-4B30-9573-825061F15120}"/>
              </a:ext>
            </a:extLst>
          </p:cNvPr>
          <p:cNvSpPr/>
          <p:nvPr/>
        </p:nvSpPr>
        <p:spPr>
          <a:xfrm>
            <a:off x="9963509" y="635476"/>
            <a:ext cx="819510" cy="865520"/>
          </a:xfrm>
          <a:prstGeom prst="actionButtonMovie">
            <a:avLst/>
          </a:prstGeom>
          <a:solidFill>
            <a:srgbClr val="1160AC"/>
          </a:solidFill>
          <a:ln>
            <a:solidFill>
              <a:schemeClr val="bg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lnRef>
          <a:fillRef idx="1">
            <a:schemeClr val="dk1"/>
          </a:fillRef>
          <a:effectRef idx="1">
            <a:schemeClr val="dk1"/>
          </a:effectRef>
          <a:fontRef idx="minor">
            <a:schemeClr val="lt1"/>
          </a:fontRef>
        </p:style>
        <p:txBody>
          <a:bodyPr rtlCol="0" anchor="t" anchorCtr="0"/>
          <a:lstStyle/>
          <a:p>
            <a:pPr algn="l"/>
            <a:endParaRPr lang="de-DE" dirty="0">
              <a:solidFill>
                <a:schemeClr val="tx1"/>
              </a:solidFill>
            </a:endParaRPr>
          </a:p>
        </p:txBody>
      </p:sp>
    </p:spTree>
    <p:extLst>
      <p:ext uri="{BB962C8B-B14F-4D97-AF65-F5344CB8AC3E}">
        <p14:creationId xmlns:p14="http://schemas.microsoft.com/office/powerpoint/2010/main" val="1311447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A7B3BBB1-B704-43B0-8CD5-BB80F2F529B9}"/>
              </a:ext>
            </a:extLst>
          </p:cNvPr>
          <p:cNvSpPr/>
          <p:nvPr/>
        </p:nvSpPr>
        <p:spPr>
          <a:xfrm>
            <a:off x="7009770" y="4653888"/>
            <a:ext cx="1245854" cy="261610"/>
          </a:xfrm>
          <a:prstGeom prst="rect">
            <a:avLst/>
          </a:prstGeom>
        </p:spPr>
        <p:txBody>
          <a:bodyPr wrap="none">
            <a:spAutoFit/>
          </a:bodyPr>
          <a:lstStyle/>
          <a:p>
            <a:r>
              <a:rPr lang="de-DE" sz="1100" dirty="0">
                <a:solidFill>
                  <a:schemeClr val="bg1"/>
                </a:solidFill>
              </a:rPr>
              <a:t>© Christoph Molnar</a:t>
            </a:r>
          </a:p>
        </p:txBody>
      </p:sp>
      <p:sp>
        <p:nvSpPr>
          <p:cNvPr id="2" name="Titel 1"/>
          <p:cNvSpPr>
            <a:spLocks noGrp="1"/>
          </p:cNvSpPr>
          <p:nvPr>
            <p:ph type="title"/>
          </p:nvPr>
        </p:nvSpPr>
        <p:spPr>
          <a:xfrm>
            <a:off x="449035" y="562845"/>
            <a:ext cx="9259508" cy="701474"/>
          </a:xfrm>
        </p:spPr>
        <p:txBody>
          <a:bodyPr/>
          <a:lstStyle/>
          <a:p>
            <a:r>
              <a:rPr lang="de-DE" dirty="0" err="1"/>
              <a:t>Machine</a:t>
            </a:r>
            <a:r>
              <a:rPr lang="de-DE" dirty="0"/>
              <a:t> Learning (ML) … warum ist das spannend?</a:t>
            </a:r>
          </a:p>
        </p:txBody>
      </p:sp>
      <p:sp>
        <p:nvSpPr>
          <p:cNvPr id="9" name="Rechteck 8">
            <a:extLst>
              <a:ext uri="{FF2B5EF4-FFF2-40B4-BE49-F238E27FC236}">
                <a16:creationId xmlns:a16="http://schemas.microsoft.com/office/drawing/2014/main" id="{581B7673-938B-4240-BBFF-AFBD65D50A00}"/>
              </a:ext>
            </a:extLst>
          </p:cNvPr>
          <p:cNvSpPr/>
          <p:nvPr/>
        </p:nvSpPr>
        <p:spPr>
          <a:xfrm>
            <a:off x="3621770" y="5894241"/>
            <a:ext cx="1293944" cy="276999"/>
          </a:xfrm>
          <a:prstGeom prst="rect">
            <a:avLst/>
          </a:prstGeom>
        </p:spPr>
        <p:txBody>
          <a:bodyPr wrap="none">
            <a:spAutoFit/>
          </a:bodyPr>
          <a:lstStyle/>
          <a:p>
            <a:r>
              <a:rPr lang="de-DE" sz="1200" dirty="0"/>
              <a:t>Quelle: Wikipedia</a:t>
            </a:r>
          </a:p>
        </p:txBody>
      </p:sp>
      <p:pic>
        <p:nvPicPr>
          <p:cNvPr id="3" name="Grafik 2">
            <a:extLst>
              <a:ext uri="{FF2B5EF4-FFF2-40B4-BE49-F238E27FC236}">
                <a16:creationId xmlns:a16="http://schemas.microsoft.com/office/drawing/2014/main" id="{DF3E48AA-B58C-4664-9FFC-30406BCDE213}"/>
              </a:ext>
            </a:extLst>
          </p:cNvPr>
          <p:cNvPicPr>
            <a:picLocks noChangeAspect="1"/>
          </p:cNvPicPr>
          <p:nvPr/>
        </p:nvPicPr>
        <p:blipFill>
          <a:blip r:embed="rId3"/>
          <a:stretch>
            <a:fillRect/>
          </a:stretch>
        </p:blipFill>
        <p:spPr>
          <a:xfrm>
            <a:off x="139981" y="1613763"/>
            <a:ext cx="9988985" cy="4762190"/>
          </a:xfrm>
          <a:prstGeom prst="rect">
            <a:avLst/>
          </a:prstGeom>
        </p:spPr>
      </p:pic>
      <p:sp>
        <p:nvSpPr>
          <p:cNvPr id="11" name="Inhaltsplatzhalter 2">
            <a:extLst>
              <a:ext uri="{FF2B5EF4-FFF2-40B4-BE49-F238E27FC236}">
                <a16:creationId xmlns:a16="http://schemas.microsoft.com/office/drawing/2014/main" id="{F2F4EA7A-26DE-4AD0-B706-374A9DBA3D3A}"/>
              </a:ext>
            </a:extLst>
          </p:cNvPr>
          <p:cNvSpPr>
            <a:spLocks noGrp="1"/>
          </p:cNvSpPr>
          <p:nvPr>
            <p:ph sz="quarter" idx="15"/>
          </p:nvPr>
        </p:nvSpPr>
        <p:spPr>
          <a:xfrm>
            <a:off x="449036" y="1162792"/>
            <a:ext cx="10247720" cy="4762191"/>
          </a:xfrm>
        </p:spPr>
        <p:txBody>
          <a:bodyPr/>
          <a:lstStyle/>
          <a:p>
            <a:pPr marL="0" indent="0">
              <a:spcBef>
                <a:spcPts val="800"/>
              </a:spcBef>
              <a:spcAft>
                <a:spcPts val="800"/>
              </a:spcAft>
              <a:buNone/>
            </a:pPr>
            <a:r>
              <a:rPr lang="en-US" sz="1600" dirty="0"/>
              <a:t>AI </a:t>
            </a:r>
            <a:r>
              <a:rPr lang="en-US" sz="1600" dirty="0" err="1"/>
              <a:t>Anwendungen</a:t>
            </a:r>
            <a:r>
              <a:rPr lang="en-US" sz="1600" dirty="0"/>
              <a:t> </a:t>
            </a:r>
            <a:r>
              <a:rPr lang="en-US" sz="1600" dirty="0" err="1"/>
              <a:t>im</a:t>
            </a:r>
            <a:r>
              <a:rPr lang="en-US" sz="1600" dirty="0"/>
              <a:t> </a:t>
            </a:r>
            <a:r>
              <a:rPr lang="en-US" sz="1600" dirty="0" err="1"/>
              <a:t>Bereich</a:t>
            </a:r>
            <a:r>
              <a:rPr lang="en-US" sz="1600" dirty="0"/>
              <a:t> FinTech </a:t>
            </a:r>
            <a:r>
              <a:rPr lang="en-US" sz="1600" dirty="0" err="1"/>
              <a:t>werden</a:t>
            </a:r>
            <a:r>
              <a:rPr lang="en-US" sz="1600" dirty="0"/>
              <a:t> auf </a:t>
            </a:r>
            <a:r>
              <a:rPr lang="en-US" sz="1600" dirty="0" err="1"/>
              <a:t>einen</a:t>
            </a:r>
            <a:r>
              <a:rPr lang="en-US" sz="1600" dirty="0"/>
              <a:t> </a:t>
            </a:r>
            <a:r>
              <a:rPr lang="en-US" sz="1600" dirty="0" err="1"/>
              <a:t>Marktwert</a:t>
            </a:r>
            <a:r>
              <a:rPr lang="en-US" sz="1600" dirty="0"/>
              <a:t> von </a:t>
            </a:r>
            <a:r>
              <a:rPr lang="en-US" sz="1600" dirty="0" err="1"/>
              <a:t>über</a:t>
            </a:r>
            <a:r>
              <a:rPr lang="en-US" sz="1600" dirty="0"/>
              <a:t> 7 </a:t>
            </a:r>
            <a:r>
              <a:rPr lang="en-US" sz="1600" dirty="0" err="1"/>
              <a:t>Mrd</a:t>
            </a:r>
            <a:r>
              <a:rPr lang="en-US" sz="1600" dirty="0"/>
              <a:t>. US-$ in 2022 </a:t>
            </a:r>
            <a:r>
              <a:rPr lang="en-US" sz="1600" dirty="0" err="1"/>
              <a:t>taxiert</a:t>
            </a:r>
            <a:r>
              <a:rPr lang="en-US" sz="1600" dirty="0"/>
              <a:t>.</a:t>
            </a:r>
            <a:br>
              <a:rPr lang="en-US" sz="1600" dirty="0"/>
            </a:br>
            <a:r>
              <a:rPr lang="en-US" sz="1600" dirty="0"/>
              <a:t>AI und ML </a:t>
            </a:r>
            <a:r>
              <a:rPr lang="en-US" sz="1600" dirty="0" err="1"/>
              <a:t>werden</a:t>
            </a:r>
            <a:r>
              <a:rPr lang="en-US" sz="1600" dirty="0"/>
              <a:t> </a:t>
            </a:r>
            <a:r>
              <a:rPr lang="en-US" sz="1600" dirty="0" err="1"/>
              <a:t>als</a:t>
            </a:r>
            <a:r>
              <a:rPr lang="en-US" sz="1600" dirty="0"/>
              <a:t> die </a:t>
            </a:r>
            <a:r>
              <a:rPr lang="en-US" sz="1600" dirty="0" err="1"/>
              <a:t>sehr</a:t>
            </a:r>
            <a:r>
              <a:rPr lang="en-US" sz="1600" dirty="0"/>
              <a:t> </a:t>
            </a:r>
            <a:r>
              <a:rPr lang="en-US" sz="1600" dirty="0" err="1"/>
              <a:t>wichtige</a:t>
            </a:r>
            <a:r>
              <a:rPr lang="en-US" sz="1600" dirty="0"/>
              <a:t> </a:t>
            </a:r>
            <a:r>
              <a:rPr lang="en-US" sz="1600" dirty="0" err="1"/>
              <a:t>Erfolgstreiber</a:t>
            </a:r>
            <a:r>
              <a:rPr lang="en-US" sz="1600" dirty="0"/>
              <a:t> in der FinTech </a:t>
            </a:r>
            <a:r>
              <a:rPr lang="en-US" sz="1600" dirty="0" err="1"/>
              <a:t>Branche</a:t>
            </a:r>
            <a:r>
              <a:rPr lang="en-US" sz="1600" dirty="0"/>
              <a:t> </a:t>
            </a:r>
            <a:r>
              <a:rPr lang="en-US" sz="1600" dirty="0" err="1"/>
              <a:t>eingeschätzt</a:t>
            </a:r>
            <a:r>
              <a:rPr lang="en-US" sz="1600" dirty="0"/>
              <a:t>.</a:t>
            </a:r>
          </a:p>
          <a:p>
            <a:pPr marL="0" indent="0">
              <a:spcBef>
                <a:spcPts val="800"/>
              </a:spcBef>
              <a:spcAft>
                <a:spcPts val="800"/>
              </a:spcAft>
              <a:buNone/>
            </a:pPr>
            <a:endParaRPr lang="de-DE" sz="1600" dirty="0"/>
          </a:p>
        </p:txBody>
      </p:sp>
      <p:sp>
        <p:nvSpPr>
          <p:cNvPr id="14" name="Rechteck 13">
            <a:extLst>
              <a:ext uri="{FF2B5EF4-FFF2-40B4-BE49-F238E27FC236}">
                <a16:creationId xmlns:a16="http://schemas.microsoft.com/office/drawing/2014/main" id="{3FFEBBBD-C176-4F48-84FE-F177202F7C97}"/>
              </a:ext>
            </a:extLst>
          </p:cNvPr>
          <p:cNvSpPr/>
          <p:nvPr/>
        </p:nvSpPr>
        <p:spPr>
          <a:xfrm rot="16200000">
            <a:off x="8689071" y="3487511"/>
            <a:ext cx="4107617" cy="307777"/>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Quelle: </a:t>
            </a:r>
            <a:r>
              <a:rPr lang="en-US" sz="1400" dirty="0" err="1">
                <a:latin typeface="Arial" panose="020B0604020202020204" pitchFamily="34" charset="0"/>
                <a:cs typeface="Arial" panose="020B0604020202020204" pitchFamily="34" charset="0"/>
              </a:rPr>
              <a:t>Mediant</a:t>
            </a:r>
            <a:r>
              <a:rPr lang="en-US" sz="1400" dirty="0">
                <a:latin typeface="Arial" panose="020B0604020202020204" pitchFamily="34" charset="0"/>
                <a:cs typeface="Arial" panose="020B0604020202020204" pitchFamily="34" charset="0"/>
              </a:rPr>
              <a:t> – </a:t>
            </a:r>
            <a:r>
              <a:rPr lang="en-US" sz="1400" dirty="0" err="1">
                <a:latin typeface="Arial" panose="020B0604020202020204" pitchFamily="34" charset="0"/>
                <a:cs typeface="Arial" panose="020B0604020202020204" pitchFamily="34" charset="0"/>
              </a:rPr>
              <a:t>Mediant</a:t>
            </a:r>
            <a:r>
              <a:rPr lang="en-US" sz="1400" dirty="0">
                <a:latin typeface="Arial" panose="020B0604020202020204" pitchFamily="34" charset="0"/>
                <a:cs typeface="Arial" panose="020B0604020202020204" pitchFamily="34" charset="0"/>
              </a:rPr>
              <a:t> FinTech Trends Report</a:t>
            </a:r>
          </a:p>
        </p:txBody>
      </p:sp>
    </p:spTree>
    <p:extLst>
      <p:ext uri="{BB962C8B-B14F-4D97-AF65-F5344CB8AC3E}">
        <p14:creationId xmlns:p14="http://schemas.microsoft.com/office/powerpoint/2010/main" val="28761113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83658" y="284739"/>
            <a:ext cx="11224684" cy="701474"/>
          </a:xfrm>
        </p:spPr>
        <p:txBody>
          <a:bodyPr/>
          <a:lstStyle/>
          <a:p>
            <a:r>
              <a:rPr lang="de-DE" dirty="0"/>
              <a:t>Anwendungsfelder für Neuronale Netze ~ „Deep Learning“</a:t>
            </a:r>
          </a:p>
        </p:txBody>
      </p:sp>
      <p:sp>
        <p:nvSpPr>
          <p:cNvPr id="3" name="Rechteck 2">
            <a:extLst>
              <a:ext uri="{FF2B5EF4-FFF2-40B4-BE49-F238E27FC236}">
                <a16:creationId xmlns:a16="http://schemas.microsoft.com/office/drawing/2014/main" id="{E0B85FDE-6651-4F6D-9230-56FCF6F08014}"/>
              </a:ext>
            </a:extLst>
          </p:cNvPr>
          <p:cNvSpPr/>
          <p:nvPr/>
        </p:nvSpPr>
        <p:spPr>
          <a:xfrm>
            <a:off x="414068" y="817138"/>
            <a:ext cx="4580626" cy="4801314"/>
          </a:xfrm>
          <a:prstGeom prst="rect">
            <a:avLst/>
          </a:prstGeom>
          <a:solidFill>
            <a:schemeClr val="bg1"/>
          </a:solidFill>
        </p:spPr>
        <p:txBody>
          <a:bodyPr wrap="square">
            <a:spAutoFit/>
          </a:bodyPr>
          <a:lstStyle/>
          <a:p>
            <a:r>
              <a:rPr lang="de-DE" dirty="0">
                <a:latin typeface="Arial" panose="020B0604020202020204" pitchFamily="34" charset="0"/>
                <a:cs typeface="Arial" panose="020B0604020202020204" pitchFamily="34" charset="0"/>
              </a:rPr>
              <a:t>Neuronale Netze kommen in vielen Bereichen zum Einsatz:</a:t>
            </a:r>
            <a:br>
              <a:rPr lang="de-DE" dirty="0">
                <a:latin typeface="Arial" panose="020B0604020202020204" pitchFamily="34" charset="0"/>
                <a:cs typeface="Arial" panose="020B0604020202020204" pitchFamily="34" charset="0"/>
              </a:rPr>
            </a:br>
            <a:endParaRPr lang="de-DE" dirty="0">
              <a:latin typeface="Arial" panose="020B0604020202020204" pitchFamily="34" charset="0"/>
              <a:cs typeface="Arial" panose="020B0604020202020204" pitchFamily="34" charset="0"/>
            </a:endParaRPr>
          </a:p>
          <a:p>
            <a:r>
              <a:rPr lang="de-DE" dirty="0">
                <a:latin typeface="Arial" panose="020B0604020202020204" pitchFamily="34" charset="0"/>
                <a:cs typeface="Arial" panose="020B0604020202020204" pitchFamily="34" charset="0"/>
              </a:rPr>
              <a:t>Sie sind </a:t>
            </a:r>
            <a:r>
              <a:rPr lang="de-DE" b="1" dirty="0">
                <a:latin typeface="Arial" panose="020B0604020202020204" pitchFamily="34" charset="0"/>
                <a:cs typeface="Arial" panose="020B0604020202020204" pitchFamily="34" charset="0"/>
              </a:rPr>
              <a:t>prädestiniert für Anwendungen, bei denen nur geringes systematisches Lösungswissen vorliegt</a:t>
            </a:r>
            <a:r>
              <a:rPr lang="de-DE" dirty="0">
                <a:latin typeface="Arial" panose="020B0604020202020204" pitchFamily="34" charset="0"/>
                <a:cs typeface="Arial" panose="020B0604020202020204" pitchFamily="34" charset="0"/>
              </a:rPr>
              <a:t> und eine große Menge von teils unpräzisen Eingabe-informationen zu einem konkreten Ergebnis verarbeitet werden müssen.</a:t>
            </a:r>
          </a:p>
          <a:p>
            <a:endParaRPr lang="de-DE" dirty="0">
              <a:latin typeface="Arial" panose="020B0604020202020204" pitchFamily="34" charset="0"/>
              <a:cs typeface="Arial" panose="020B0604020202020204" pitchFamily="34" charset="0"/>
            </a:endParaRPr>
          </a:p>
          <a:p>
            <a:r>
              <a:rPr lang="de-DE" dirty="0">
                <a:latin typeface="Arial" panose="020B0604020202020204" pitchFamily="34" charset="0"/>
                <a:cs typeface="Arial" panose="020B0604020202020204" pitchFamily="34" charset="0"/>
              </a:rPr>
              <a:t>Anwendungsbereiche sind beispielsweise Sprach- oder Bilderkennung. Neuronale Netze können zudem Simulationen und Prognosen für komplexe Systeme und Zusammenhänge erstellen, wie z.B. bei  der Wettervorhersage, der medizinischen Diagnostik oder in Wirtschaftsprozessen. </a:t>
            </a:r>
          </a:p>
        </p:txBody>
      </p:sp>
      <p:pic>
        <p:nvPicPr>
          <p:cNvPr id="4" name="Grafik 3">
            <a:extLst>
              <a:ext uri="{FF2B5EF4-FFF2-40B4-BE49-F238E27FC236}">
                <a16:creationId xmlns:a16="http://schemas.microsoft.com/office/drawing/2014/main" id="{B09CFA98-0B5A-4F85-A2BC-B6E94370D9B7}"/>
              </a:ext>
            </a:extLst>
          </p:cNvPr>
          <p:cNvPicPr>
            <a:picLocks noChangeAspect="1"/>
          </p:cNvPicPr>
          <p:nvPr/>
        </p:nvPicPr>
        <p:blipFill>
          <a:blip r:embed="rId3"/>
          <a:stretch>
            <a:fillRect/>
          </a:stretch>
        </p:blipFill>
        <p:spPr>
          <a:xfrm>
            <a:off x="9290649" y="1688013"/>
            <a:ext cx="2616100" cy="3852801"/>
          </a:xfrm>
          <a:prstGeom prst="rect">
            <a:avLst/>
          </a:prstGeom>
        </p:spPr>
      </p:pic>
      <p:sp>
        <p:nvSpPr>
          <p:cNvPr id="6" name="Rechteck 5">
            <a:extLst>
              <a:ext uri="{FF2B5EF4-FFF2-40B4-BE49-F238E27FC236}">
                <a16:creationId xmlns:a16="http://schemas.microsoft.com/office/drawing/2014/main" id="{6CFBB8EF-3187-46DA-8FA9-BB86C26B1293}"/>
              </a:ext>
            </a:extLst>
          </p:cNvPr>
          <p:cNvSpPr/>
          <p:nvPr/>
        </p:nvSpPr>
        <p:spPr>
          <a:xfrm>
            <a:off x="5064284" y="817138"/>
            <a:ext cx="6096000" cy="4801314"/>
          </a:xfrm>
          <a:prstGeom prst="rect">
            <a:avLst/>
          </a:prstGeom>
        </p:spPr>
        <p:txBody>
          <a:bodyPr>
            <a:spAutoFit/>
          </a:bodyPr>
          <a:lstStyle/>
          <a:p>
            <a:r>
              <a:rPr lang="de-DE" dirty="0">
                <a:latin typeface="Arial" panose="020B0604020202020204" pitchFamily="34" charset="0"/>
                <a:cs typeface="Arial" panose="020B0604020202020204" pitchFamily="34" charset="0"/>
              </a:rPr>
              <a:t>Typische Anwendungsgebiete</a:t>
            </a:r>
          </a:p>
          <a:p>
            <a:r>
              <a:rPr lang="de-DE" dirty="0">
                <a:latin typeface="Arial" panose="020B0604020202020204" pitchFamily="34" charset="0"/>
                <a:cs typeface="Arial" panose="020B0604020202020204" pitchFamily="34" charset="0"/>
              </a:rPr>
              <a:t>Neuronaler Netze sind:</a:t>
            </a:r>
          </a:p>
          <a:p>
            <a:endParaRPr lang="de-DE"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r>
              <a:rPr lang="de-DE" dirty="0">
                <a:latin typeface="Arial" panose="020B0604020202020204" pitchFamily="34" charset="0"/>
                <a:cs typeface="Arial" panose="020B0604020202020204" pitchFamily="34" charset="0"/>
              </a:rPr>
              <a:t>Bilderkennung</a:t>
            </a:r>
          </a:p>
          <a:p>
            <a:pPr marL="285750" indent="-285750">
              <a:buFont typeface="Wingdings" panose="05000000000000000000" pitchFamily="2" charset="2"/>
              <a:buChar char="v"/>
            </a:pPr>
            <a:r>
              <a:rPr lang="de-DE" dirty="0">
                <a:latin typeface="Arial" panose="020B0604020202020204" pitchFamily="34" charset="0"/>
                <a:cs typeface="Arial" panose="020B0604020202020204" pitchFamily="34" charset="0"/>
              </a:rPr>
              <a:t>Spracherkennung</a:t>
            </a:r>
          </a:p>
          <a:p>
            <a:pPr marL="285750" indent="-285750">
              <a:buFont typeface="Wingdings" panose="05000000000000000000" pitchFamily="2" charset="2"/>
              <a:buChar char="v"/>
            </a:pPr>
            <a:r>
              <a:rPr lang="de-DE" dirty="0">
                <a:latin typeface="Arial" panose="020B0604020202020204" pitchFamily="34" charset="0"/>
                <a:cs typeface="Arial" panose="020B0604020202020204" pitchFamily="34" charset="0"/>
              </a:rPr>
              <a:t>Mustererkennung</a:t>
            </a:r>
          </a:p>
          <a:p>
            <a:pPr marL="285750" indent="-285750">
              <a:buFont typeface="Wingdings" panose="05000000000000000000" pitchFamily="2" charset="2"/>
              <a:buChar char="v"/>
            </a:pPr>
            <a:r>
              <a:rPr lang="de-DE" dirty="0">
                <a:latin typeface="Arial" panose="020B0604020202020204" pitchFamily="34" charset="0"/>
                <a:cs typeface="Arial" panose="020B0604020202020204" pitchFamily="34" charset="0"/>
              </a:rPr>
              <a:t>Sprachsynthese</a:t>
            </a:r>
          </a:p>
          <a:p>
            <a:pPr marL="285750" indent="-285750">
              <a:buFont typeface="Wingdings" panose="05000000000000000000" pitchFamily="2" charset="2"/>
              <a:buChar char="v"/>
            </a:pPr>
            <a:r>
              <a:rPr lang="de-DE" dirty="0">
                <a:latin typeface="Arial" panose="020B0604020202020204" pitchFamily="34" charset="0"/>
                <a:cs typeface="Arial" panose="020B0604020202020204" pitchFamily="34" charset="0"/>
              </a:rPr>
              <a:t>Schrifterkennung</a:t>
            </a:r>
          </a:p>
          <a:p>
            <a:pPr marL="285750" indent="-285750">
              <a:buFont typeface="Wingdings" panose="05000000000000000000" pitchFamily="2" charset="2"/>
              <a:buChar char="v"/>
            </a:pPr>
            <a:r>
              <a:rPr lang="de-DE" dirty="0">
                <a:latin typeface="Arial" panose="020B0604020202020204" pitchFamily="34" charset="0"/>
                <a:cs typeface="Arial" panose="020B0604020202020204" pitchFamily="34" charset="0"/>
              </a:rPr>
              <a:t>Steuerung komplexer Prozesse</a:t>
            </a:r>
          </a:p>
          <a:p>
            <a:pPr marL="285750" indent="-285750">
              <a:buFont typeface="Wingdings" panose="05000000000000000000" pitchFamily="2" charset="2"/>
              <a:buChar char="v"/>
            </a:pPr>
            <a:r>
              <a:rPr lang="de-DE" dirty="0">
                <a:latin typeface="Arial" panose="020B0604020202020204" pitchFamily="34" charset="0"/>
                <a:cs typeface="Arial" panose="020B0604020202020204" pitchFamily="34" charset="0"/>
              </a:rPr>
              <a:t>Prognosen für komplexe Systeme</a:t>
            </a:r>
          </a:p>
          <a:p>
            <a:pPr marL="285750" indent="-285750">
              <a:buFont typeface="Wingdings" panose="05000000000000000000" pitchFamily="2" charset="2"/>
              <a:buChar char="v"/>
            </a:pPr>
            <a:r>
              <a:rPr lang="de-DE" dirty="0">
                <a:latin typeface="Arial" panose="020B0604020202020204" pitchFamily="34" charset="0"/>
                <a:cs typeface="Arial" panose="020B0604020202020204" pitchFamily="34" charset="0"/>
              </a:rPr>
              <a:t>Frühwarnsysteme</a:t>
            </a:r>
          </a:p>
          <a:p>
            <a:pPr marL="285750" indent="-285750">
              <a:buFont typeface="Wingdings" panose="05000000000000000000" pitchFamily="2" charset="2"/>
              <a:buChar char="v"/>
            </a:pPr>
            <a:r>
              <a:rPr lang="de-DE" dirty="0">
                <a:latin typeface="Arial" panose="020B0604020202020204" pitchFamily="34" charset="0"/>
                <a:cs typeface="Arial" panose="020B0604020202020204" pitchFamily="34" charset="0"/>
              </a:rPr>
              <a:t>Zeitreihenanalysen</a:t>
            </a:r>
          </a:p>
          <a:p>
            <a:pPr marL="285750" indent="-285750">
              <a:buFont typeface="Wingdings" panose="05000000000000000000" pitchFamily="2" charset="2"/>
              <a:buChar char="v"/>
            </a:pPr>
            <a:r>
              <a:rPr lang="de-DE" dirty="0">
                <a:latin typeface="Arial" panose="020B0604020202020204" pitchFamily="34" charset="0"/>
                <a:cs typeface="Arial" panose="020B0604020202020204" pitchFamily="34" charset="0"/>
              </a:rPr>
              <a:t>maschinenbasiertes Übersetzen</a:t>
            </a:r>
          </a:p>
          <a:p>
            <a:pPr marL="285750" indent="-285750">
              <a:buFont typeface="Wingdings" panose="05000000000000000000" pitchFamily="2" charset="2"/>
              <a:buChar char="v"/>
            </a:pPr>
            <a:r>
              <a:rPr lang="de-DE" dirty="0">
                <a:latin typeface="Arial" panose="020B0604020202020204" pitchFamily="34" charset="0"/>
                <a:cs typeface="Arial" panose="020B0604020202020204" pitchFamily="34" charset="0"/>
              </a:rPr>
              <a:t>Simulationen komplexer Systeme</a:t>
            </a:r>
          </a:p>
          <a:p>
            <a:pPr marL="285750" indent="-285750">
              <a:buFont typeface="Wingdings" panose="05000000000000000000" pitchFamily="2" charset="2"/>
              <a:buChar char="v"/>
            </a:pPr>
            <a:r>
              <a:rPr lang="de-DE" dirty="0">
                <a:latin typeface="Arial" panose="020B0604020202020204" pitchFamily="34" charset="0"/>
                <a:cs typeface="Arial" panose="020B0604020202020204" pitchFamily="34" charset="0"/>
              </a:rPr>
              <a:t>biometrische Systeme</a:t>
            </a:r>
          </a:p>
          <a:p>
            <a:pPr marL="285750" indent="-285750">
              <a:buFont typeface="Wingdings" panose="05000000000000000000" pitchFamily="2" charset="2"/>
              <a:buChar char="v"/>
            </a:pPr>
            <a:r>
              <a:rPr lang="de-DE" dirty="0">
                <a:latin typeface="Arial" panose="020B0604020202020204" pitchFamily="34" charset="0"/>
                <a:cs typeface="Arial" panose="020B0604020202020204" pitchFamily="34" charset="0"/>
              </a:rPr>
              <a:t>Wirtschaftsmodelle</a:t>
            </a:r>
          </a:p>
          <a:p>
            <a:pPr marL="285750" indent="-285750">
              <a:buFont typeface="Wingdings" panose="05000000000000000000" pitchFamily="2" charset="2"/>
              <a:buChar char="v"/>
            </a:pPr>
            <a:r>
              <a:rPr lang="de-DE" dirty="0">
                <a:latin typeface="Arial" panose="020B0604020202020204" pitchFamily="34" charset="0"/>
                <a:cs typeface="Arial" panose="020B0604020202020204" pitchFamily="34" charset="0"/>
              </a:rPr>
              <a:t>und weitere</a:t>
            </a:r>
            <a:endParaRPr lang="de-DE" dirty="0"/>
          </a:p>
        </p:txBody>
      </p:sp>
    </p:spTree>
    <p:extLst>
      <p:ext uri="{BB962C8B-B14F-4D97-AF65-F5344CB8AC3E}">
        <p14:creationId xmlns:p14="http://schemas.microsoft.com/office/powerpoint/2010/main" val="9737118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1EA15DD-FB06-4F78-9C75-1F0697C304CB}"/>
              </a:ext>
            </a:extLst>
          </p:cNvPr>
          <p:cNvPicPr>
            <a:picLocks noChangeAspect="1"/>
          </p:cNvPicPr>
          <p:nvPr/>
        </p:nvPicPr>
        <p:blipFill>
          <a:blip r:embed="rId3"/>
          <a:stretch>
            <a:fillRect/>
          </a:stretch>
        </p:blipFill>
        <p:spPr>
          <a:xfrm>
            <a:off x="8235850" y="840400"/>
            <a:ext cx="2342863" cy="1295557"/>
          </a:xfrm>
          <a:prstGeom prst="rect">
            <a:avLst/>
          </a:prstGeom>
        </p:spPr>
      </p:pic>
      <p:sp>
        <p:nvSpPr>
          <p:cNvPr id="5" name="Rechteck 4">
            <a:extLst>
              <a:ext uri="{FF2B5EF4-FFF2-40B4-BE49-F238E27FC236}">
                <a16:creationId xmlns:a16="http://schemas.microsoft.com/office/drawing/2014/main" id="{A7B3BBB1-B704-43B0-8CD5-BB80F2F529B9}"/>
              </a:ext>
            </a:extLst>
          </p:cNvPr>
          <p:cNvSpPr/>
          <p:nvPr/>
        </p:nvSpPr>
        <p:spPr>
          <a:xfrm>
            <a:off x="7009770" y="4653888"/>
            <a:ext cx="1245854" cy="261610"/>
          </a:xfrm>
          <a:prstGeom prst="rect">
            <a:avLst/>
          </a:prstGeom>
        </p:spPr>
        <p:txBody>
          <a:bodyPr wrap="none">
            <a:spAutoFit/>
          </a:bodyPr>
          <a:lstStyle/>
          <a:p>
            <a:r>
              <a:rPr lang="de-DE" sz="1100" dirty="0">
                <a:solidFill>
                  <a:schemeClr val="bg1"/>
                </a:solidFill>
              </a:rPr>
              <a:t>© Christoph Molnar</a:t>
            </a:r>
          </a:p>
        </p:txBody>
      </p:sp>
      <p:sp>
        <p:nvSpPr>
          <p:cNvPr id="2" name="Titel 1"/>
          <p:cNvSpPr>
            <a:spLocks noGrp="1"/>
          </p:cNvSpPr>
          <p:nvPr>
            <p:ph type="title"/>
          </p:nvPr>
        </p:nvSpPr>
        <p:spPr>
          <a:xfrm>
            <a:off x="449035" y="562845"/>
            <a:ext cx="4307340" cy="701474"/>
          </a:xfrm>
        </p:spPr>
        <p:txBody>
          <a:bodyPr/>
          <a:lstStyle/>
          <a:p>
            <a:r>
              <a:rPr lang="de-DE" dirty="0"/>
              <a:t>Wie „gut“ ist mein Modell</a:t>
            </a:r>
          </a:p>
        </p:txBody>
      </p:sp>
      <p:pic>
        <p:nvPicPr>
          <p:cNvPr id="6" name="Grafik 5">
            <a:extLst>
              <a:ext uri="{FF2B5EF4-FFF2-40B4-BE49-F238E27FC236}">
                <a16:creationId xmlns:a16="http://schemas.microsoft.com/office/drawing/2014/main" id="{E61E6B2C-B449-4A88-9831-7519848543DC}"/>
              </a:ext>
            </a:extLst>
          </p:cNvPr>
          <p:cNvPicPr>
            <a:picLocks noChangeAspect="1"/>
          </p:cNvPicPr>
          <p:nvPr/>
        </p:nvPicPr>
        <p:blipFill>
          <a:blip r:embed="rId4"/>
          <a:stretch>
            <a:fillRect/>
          </a:stretch>
        </p:blipFill>
        <p:spPr>
          <a:xfrm>
            <a:off x="221764" y="913582"/>
            <a:ext cx="11010330" cy="5364945"/>
          </a:xfrm>
          <a:prstGeom prst="rect">
            <a:avLst/>
          </a:prstGeom>
        </p:spPr>
      </p:pic>
      <p:grpSp>
        <p:nvGrpSpPr>
          <p:cNvPr id="8" name="Gruppieren 7">
            <a:extLst>
              <a:ext uri="{FF2B5EF4-FFF2-40B4-BE49-F238E27FC236}">
                <a16:creationId xmlns:a16="http://schemas.microsoft.com/office/drawing/2014/main" id="{048034CC-4833-49B4-962D-A7E12BE263B0}"/>
              </a:ext>
            </a:extLst>
          </p:cNvPr>
          <p:cNvGrpSpPr/>
          <p:nvPr/>
        </p:nvGrpSpPr>
        <p:grpSpPr>
          <a:xfrm rot="10800000">
            <a:off x="9949129" y="0"/>
            <a:ext cx="2242871" cy="1938993"/>
            <a:chOff x="-65428" y="4270933"/>
            <a:chExt cx="2242871" cy="1938993"/>
          </a:xfrm>
          <a:solidFill>
            <a:srgbClr val="FE6700"/>
          </a:solidFill>
        </p:grpSpPr>
        <p:sp>
          <p:nvSpPr>
            <p:cNvPr id="10" name="Diagonaler Streifen 9">
              <a:extLst>
                <a:ext uri="{FF2B5EF4-FFF2-40B4-BE49-F238E27FC236}">
                  <a16:creationId xmlns:a16="http://schemas.microsoft.com/office/drawing/2014/main" id="{0469091B-1D9A-48B5-8A64-32440FDD462F}"/>
                </a:ext>
              </a:extLst>
            </p:cNvPr>
            <p:cNvSpPr/>
            <p:nvPr/>
          </p:nvSpPr>
          <p:spPr>
            <a:xfrm rot="16200000">
              <a:off x="86511" y="4118994"/>
              <a:ext cx="1938993" cy="2242871"/>
            </a:xfrm>
            <a:prstGeom prst="diagStripe">
              <a:avLst>
                <a:gd name="adj" fmla="val 478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11" name="Rechteck 10">
              <a:extLst>
                <a:ext uri="{FF2B5EF4-FFF2-40B4-BE49-F238E27FC236}">
                  <a16:creationId xmlns:a16="http://schemas.microsoft.com/office/drawing/2014/main" id="{730C20E6-D6AB-423F-B588-78F8D5F60F98}"/>
                </a:ext>
              </a:extLst>
            </p:cNvPr>
            <p:cNvSpPr/>
            <p:nvPr/>
          </p:nvSpPr>
          <p:spPr>
            <a:xfrm rot="13287565">
              <a:off x="137283" y="5365260"/>
              <a:ext cx="1514389" cy="369332"/>
            </a:xfrm>
            <a:prstGeom prst="rect">
              <a:avLst/>
            </a:prstGeom>
            <a:grpFill/>
          </p:spPr>
          <p:txBody>
            <a:bodyPr wrap="none">
              <a:spAutoFit/>
            </a:bodyPr>
            <a:lstStyle/>
            <a:p>
              <a:r>
                <a:rPr lang="de-DE" b="1" dirty="0">
                  <a:solidFill>
                    <a:schemeClr val="bg1"/>
                  </a:solidFill>
                  <a:latin typeface="Arial Black" panose="020B0A04020102020204" pitchFamily="34" charset="0"/>
                  <a:cs typeface="Arial" panose="020B0604020202020204" pitchFamily="34" charset="0"/>
                </a:rPr>
                <a:t>Evaluation</a:t>
              </a:r>
            </a:p>
          </p:txBody>
        </p:sp>
      </p:grpSp>
    </p:spTree>
    <p:extLst>
      <p:ext uri="{BB962C8B-B14F-4D97-AF65-F5344CB8AC3E}">
        <p14:creationId xmlns:p14="http://schemas.microsoft.com/office/powerpoint/2010/main" val="31598669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49034" y="562845"/>
            <a:ext cx="9812566" cy="701474"/>
          </a:xfrm>
        </p:spPr>
        <p:txBody>
          <a:bodyPr/>
          <a:lstStyle/>
          <a:p>
            <a:r>
              <a:rPr lang="de-DE" dirty="0"/>
              <a:t>Modelle evaluieren: </a:t>
            </a:r>
            <a:r>
              <a:rPr lang="de-DE" dirty="0" err="1"/>
              <a:t>Confusion</a:t>
            </a:r>
            <a:r>
              <a:rPr lang="de-DE" dirty="0"/>
              <a:t> Matrix</a:t>
            </a:r>
          </a:p>
        </p:txBody>
      </p:sp>
      <p:grpSp>
        <p:nvGrpSpPr>
          <p:cNvPr id="24" name="Gruppieren 23">
            <a:extLst>
              <a:ext uri="{FF2B5EF4-FFF2-40B4-BE49-F238E27FC236}">
                <a16:creationId xmlns:a16="http://schemas.microsoft.com/office/drawing/2014/main" id="{55FC905C-2618-4729-B4B5-04FE3366192B}"/>
              </a:ext>
            </a:extLst>
          </p:cNvPr>
          <p:cNvGrpSpPr/>
          <p:nvPr/>
        </p:nvGrpSpPr>
        <p:grpSpPr>
          <a:xfrm>
            <a:off x="224210" y="1336296"/>
            <a:ext cx="6278189" cy="4958859"/>
            <a:chOff x="7979610" y="913582"/>
            <a:chExt cx="3658394" cy="2889601"/>
          </a:xfrm>
        </p:grpSpPr>
        <p:pic>
          <p:nvPicPr>
            <p:cNvPr id="18" name="Grafik 17">
              <a:extLst>
                <a:ext uri="{FF2B5EF4-FFF2-40B4-BE49-F238E27FC236}">
                  <a16:creationId xmlns:a16="http://schemas.microsoft.com/office/drawing/2014/main" id="{8B7CE268-8CFD-41B5-BEC2-F5DEDD0A0BA8}"/>
                </a:ext>
              </a:extLst>
            </p:cNvPr>
            <p:cNvPicPr>
              <a:picLocks noChangeAspect="1"/>
            </p:cNvPicPr>
            <p:nvPr/>
          </p:nvPicPr>
          <p:blipFill>
            <a:blip r:embed="rId3"/>
            <a:stretch>
              <a:fillRect/>
            </a:stretch>
          </p:blipFill>
          <p:spPr>
            <a:xfrm>
              <a:off x="7979610" y="913582"/>
              <a:ext cx="3658394" cy="2889601"/>
            </a:xfrm>
            <a:prstGeom prst="rect">
              <a:avLst/>
            </a:prstGeom>
          </p:spPr>
        </p:pic>
        <p:sp>
          <p:nvSpPr>
            <p:cNvPr id="19" name="Rechteck 18">
              <a:extLst>
                <a:ext uri="{FF2B5EF4-FFF2-40B4-BE49-F238E27FC236}">
                  <a16:creationId xmlns:a16="http://schemas.microsoft.com/office/drawing/2014/main" id="{14BA35CB-70E2-46E6-B146-E888E14D0B63}"/>
                </a:ext>
              </a:extLst>
            </p:cNvPr>
            <p:cNvSpPr/>
            <p:nvPr/>
          </p:nvSpPr>
          <p:spPr>
            <a:xfrm>
              <a:off x="8986838" y="1587261"/>
              <a:ext cx="942976" cy="86066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20" name="Rechteck 19">
              <a:extLst>
                <a:ext uri="{FF2B5EF4-FFF2-40B4-BE49-F238E27FC236}">
                  <a16:creationId xmlns:a16="http://schemas.microsoft.com/office/drawing/2014/main" id="{453EEB13-971E-4D4B-8294-FFFE4A6E8E16}"/>
                </a:ext>
              </a:extLst>
            </p:cNvPr>
            <p:cNvSpPr/>
            <p:nvPr/>
          </p:nvSpPr>
          <p:spPr>
            <a:xfrm>
              <a:off x="9967912" y="2492136"/>
              <a:ext cx="981075" cy="83685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22" name="Rechteck 21">
              <a:extLst>
                <a:ext uri="{FF2B5EF4-FFF2-40B4-BE49-F238E27FC236}">
                  <a16:creationId xmlns:a16="http://schemas.microsoft.com/office/drawing/2014/main" id="{113E9066-0186-4689-B902-F2C5C67D39A4}"/>
                </a:ext>
              </a:extLst>
            </p:cNvPr>
            <p:cNvSpPr/>
            <p:nvPr/>
          </p:nvSpPr>
          <p:spPr>
            <a:xfrm>
              <a:off x="9986963" y="1587261"/>
              <a:ext cx="942974" cy="86066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23" name="Rechteck 22">
              <a:extLst>
                <a:ext uri="{FF2B5EF4-FFF2-40B4-BE49-F238E27FC236}">
                  <a16:creationId xmlns:a16="http://schemas.microsoft.com/office/drawing/2014/main" id="{22B84598-825D-4C94-AE07-FA2DBAC88BB0}"/>
                </a:ext>
              </a:extLst>
            </p:cNvPr>
            <p:cNvSpPr/>
            <p:nvPr/>
          </p:nvSpPr>
          <p:spPr>
            <a:xfrm>
              <a:off x="8986840" y="2492136"/>
              <a:ext cx="942974" cy="83685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grpSp>
      <p:sp>
        <p:nvSpPr>
          <p:cNvPr id="30" name="Rechteck 29">
            <a:extLst>
              <a:ext uri="{FF2B5EF4-FFF2-40B4-BE49-F238E27FC236}">
                <a16:creationId xmlns:a16="http://schemas.microsoft.com/office/drawing/2014/main" id="{94E714EB-F95A-465F-8CB8-A7D2851ECE03}"/>
              </a:ext>
            </a:extLst>
          </p:cNvPr>
          <p:cNvSpPr/>
          <p:nvPr/>
        </p:nvSpPr>
        <p:spPr>
          <a:xfrm>
            <a:off x="7713835" y="2492400"/>
            <a:ext cx="1618246" cy="147699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31" name="Rechteck 30">
            <a:extLst>
              <a:ext uri="{FF2B5EF4-FFF2-40B4-BE49-F238E27FC236}">
                <a16:creationId xmlns:a16="http://schemas.microsoft.com/office/drawing/2014/main" id="{545B836A-EF52-4B77-AE9C-660C4B0ACEE3}"/>
              </a:ext>
            </a:extLst>
          </p:cNvPr>
          <p:cNvSpPr/>
          <p:nvPr/>
        </p:nvSpPr>
        <p:spPr>
          <a:xfrm>
            <a:off x="9397461" y="4045261"/>
            <a:ext cx="1683628" cy="143612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32" name="Rechteck 31">
            <a:extLst>
              <a:ext uri="{FF2B5EF4-FFF2-40B4-BE49-F238E27FC236}">
                <a16:creationId xmlns:a16="http://schemas.microsoft.com/office/drawing/2014/main" id="{55DBDB7E-E43E-45BC-8B77-5D290A1C518D}"/>
              </a:ext>
            </a:extLst>
          </p:cNvPr>
          <p:cNvSpPr/>
          <p:nvPr/>
        </p:nvSpPr>
        <p:spPr>
          <a:xfrm>
            <a:off x="9430155" y="2492400"/>
            <a:ext cx="1618243" cy="147699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33" name="Rechteck 32">
            <a:extLst>
              <a:ext uri="{FF2B5EF4-FFF2-40B4-BE49-F238E27FC236}">
                <a16:creationId xmlns:a16="http://schemas.microsoft.com/office/drawing/2014/main" id="{BEA88181-83B7-4E72-8A2A-E436E3D31202}"/>
              </a:ext>
            </a:extLst>
          </p:cNvPr>
          <p:cNvSpPr/>
          <p:nvPr/>
        </p:nvSpPr>
        <p:spPr>
          <a:xfrm>
            <a:off x="7713839" y="4045261"/>
            <a:ext cx="1618243" cy="143612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3" name="Rechteck 2">
            <a:extLst>
              <a:ext uri="{FF2B5EF4-FFF2-40B4-BE49-F238E27FC236}">
                <a16:creationId xmlns:a16="http://schemas.microsoft.com/office/drawing/2014/main" id="{15E0BB13-CD0A-4C39-88BC-94B4AFA7FE90}"/>
              </a:ext>
            </a:extLst>
          </p:cNvPr>
          <p:cNvSpPr/>
          <p:nvPr/>
        </p:nvSpPr>
        <p:spPr>
          <a:xfrm>
            <a:off x="7860757" y="3030840"/>
            <a:ext cx="1324402" cy="400110"/>
          </a:xfrm>
          <a:prstGeom prst="rect">
            <a:avLst/>
          </a:prstGeom>
        </p:spPr>
        <p:txBody>
          <a:bodyPr wrap="none">
            <a:spAutoFit/>
          </a:bodyPr>
          <a:lstStyle/>
          <a:p>
            <a:r>
              <a:rPr lang="de-DE" sz="2000" b="1" dirty="0">
                <a:solidFill>
                  <a:srgbClr val="00B050"/>
                </a:solidFill>
                <a:latin typeface="Arial" panose="020B0604020202020204" pitchFamily="34" charset="0"/>
                <a:cs typeface="Arial" panose="020B0604020202020204" pitchFamily="34" charset="0"/>
              </a:rPr>
              <a:t>TP</a:t>
            </a:r>
            <a:r>
              <a:rPr lang="de-DE" sz="2000" dirty="0">
                <a:latin typeface="Arial" panose="020B0604020202020204" pitchFamily="34" charset="0"/>
                <a:cs typeface="Arial" panose="020B0604020202020204" pitchFamily="34" charset="0"/>
              </a:rPr>
              <a:t> * </a:t>
            </a:r>
            <a:r>
              <a:rPr lang="de-DE" sz="2000" b="1" dirty="0" err="1">
                <a:latin typeface="Arial" panose="020B0604020202020204" pitchFamily="34" charset="0"/>
                <a:cs typeface="Arial" panose="020B0604020202020204" pitchFamily="34" charset="0"/>
              </a:rPr>
              <a:t>Cost</a:t>
            </a:r>
            <a:endParaRPr lang="de-DE" sz="2000" b="1" dirty="0">
              <a:latin typeface="Arial" panose="020B0604020202020204" pitchFamily="34" charset="0"/>
              <a:cs typeface="Arial" panose="020B0604020202020204" pitchFamily="34" charset="0"/>
            </a:endParaRPr>
          </a:p>
        </p:txBody>
      </p:sp>
      <p:sp>
        <p:nvSpPr>
          <p:cNvPr id="34" name="Rechteck 33">
            <a:extLst>
              <a:ext uri="{FF2B5EF4-FFF2-40B4-BE49-F238E27FC236}">
                <a16:creationId xmlns:a16="http://schemas.microsoft.com/office/drawing/2014/main" id="{19D05472-602C-4947-8E29-CF2FE666614B}"/>
              </a:ext>
            </a:extLst>
          </p:cNvPr>
          <p:cNvSpPr/>
          <p:nvPr/>
        </p:nvSpPr>
        <p:spPr>
          <a:xfrm>
            <a:off x="9577074" y="3030840"/>
            <a:ext cx="1338828" cy="400110"/>
          </a:xfrm>
          <a:prstGeom prst="rect">
            <a:avLst/>
          </a:prstGeom>
        </p:spPr>
        <p:txBody>
          <a:bodyPr wrap="none">
            <a:spAutoFit/>
          </a:bodyPr>
          <a:lstStyle/>
          <a:p>
            <a:r>
              <a:rPr lang="de-DE" sz="2000" b="1" dirty="0">
                <a:solidFill>
                  <a:srgbClr val="C00000"/>
                </a:solidFill>
                <a:latin typeface="Arial" panose="020B0604020202020204" pitchFamily="34" charset="0"/>
                <a:cs typeface="Arial" panose="020B0604020202020204" pitchFamily="34" charset="0"/>
              </a:rPr>
              <a:t>FN</a:t>
            </a:r>
            <a:r>
              <a:rPr lang="de-DE" sz="2000" dirty="0">
                <a:latin typeface="Arial" panose="020B0604020202020204" pitchFamily="34" charset="0"/>
                <a:cs typeface="Arial" panose="020B0604020202020204" pitchFamily="34" charset="0"/>
              </a:rPr>
              <a:t> * </a:t>
            </a:r>
            <a:r>
              <a:rPr lang="de-DE" sz="2000" b="1" dirty="0" err="1">
                <a:latin typeface="Arial" panose="020B0604020202020204" pitchFamily="34" charset="0"/>
                <a:cs typeface="Arial" panose="020B0604020202020204" pitchFamily="34" charset="0"/>
              </a:rPr>
              <a:t>Cost</a:t>
            </a:r>
            <a:endParaRPr lang="de-DE" sz="2000" b="1" dirty="0">
              <a:latin typeface="Arial" panose="020B0604020202020204" pitchFamily="34" charset="0"/>
              <a:cs typeface="Arial" panose="020B0604020202020204" pitchFamily="34" charset="0"/>
            </a:endParaRPr>
          </a:p>
        </p:txBody>
      </p:sp>
      <p:sp>
        <p:nvSpPr>
          <p:cNvPr id="35" name="Rechteck 34">
            <a:extLst>
              <a:ext uri="{FF2B5EF4-FFF2-40B4-BE49-F238E27FC236}">
                <a16:creationId xmlns:a16="http://schemas.microsoft.com/office/drawing/2014/main" id="{6D47A8EE-5868-4FCE-B980-EC81EC587366}"/>
              </a:ext>
            </a:extLst>
          </p:cNvPr>
          <p:cNvSpPr/>
          <p:nvPr/>
        </p:nvSpPr>
        <p:spPr>
          <a:xfrm>
            <a:off x="9592910" y="4563269"/>
            <a:ext cx="1338828" cy="400110"/>
          </a:xfrm>
          <a:prstGeom prst="rect">
            <a:avLst/>
          </a:prstGeom>
        </p:spPr>
        <p:txBody>
          <a:bodyPr wrap="none">
            <a:spAutoFit/>
          </a:bodyPr>
          <a:lstStyle/>
          <a:p>
            <a:r>
              <a:rPr lang="de-DE" sz="2000" b="1" dirty="0">
                <a:solidFill>
                  <a:srgbClr val="00B050"/>
                </a:solidFill>
                <a:latin typeface="Arial" panose="020B0604020202020204" pitchFamily="34" charset="0"/>
                <a:cs typeface="Arial" panose="020B0604020202020204" pitchFamily="34" charset="0"/>
              </a:rPr>
              <a:t>TN</a:t>
            </a:r>
            <a:r>
              <a:rPr lang="de-DE" sz="2000" dirty="0">
                <a:latin typeface="Arial" panose="020B0604020202020204" pitchFamily="34" charset="0"/>
                <a:cs typeface="Arial" panose="020B0604020202020204" pitchFamily="34" charset="0"/>
              </a:rPr>
              <a:t> * </a:t>
            </a:r>
            <a:r>
              <a:rPr lang="de-DE" sz="2000" b="1" dirty="0" err="1">
                <a:latin typeface="Arial" panose="020B0604020202020204" pitchFamily="34" charset="0"/>
                <a:cs typeface="Arial" panose="020B0604020202020204" pitchFamily="34" charset="0"/>
              </a:rPr>
              <a:t>Cost</a:t>
            </a:r>
            <a:endParaRPr lang="de-DE" sz="2000" b="1" dirty="0">
              <a:latin typeface="Arial" panose="020B0604020202020204" pitchFamily="34" charset="0"/>
              <a:cs typeface="Arial" panose="020B0604020202020204" pitchFamily="34" charset="0"/>
            </a:endParaRPr>
          </a:p>
        </p:txBody>
      </p:sp>
      <p:sp>
        <p:nvSpPr>
          <p:cNvPr id="36" name="Rechteck 35">
            <a:extLst>
              <a:ext uri="{FF2B5EF4-FFF2-40B4-BE49-F238E27FC236}">
                <a16:creationId xmlns:a16="http://schemas.microsoft.com/office/drawing/2014/main" id="{BA63DCFD-98D5-4C31-B52F-770F1C6BCF07}"/>
              </a:ext>
            </a:extLst>
          </p:cNvPr>
          <p:cNvSpPr/>
          <p:nvPr/>
        </p:nvSpPr>
        <p:spPr>
          <a:xfrm>
            <a:off x="7888722" y="4579938"/>
            <a:ext cx="1324402" cy="400110"/>
          </a:xfrm>
          <a:prstGeom prst="rect">
            <a:avLst/>
          </a:prstGeom>
        </p:spPr>
        <p:txBody>
          <a:bodyPr wrap="none">
            <a:spAutoFit/>
          </a:bodyPr>
          <a:lstStyle/>
          <a:p>
            <a:r>
              <a:rPr lang="de-DE" sz="2000" b="1" dirty="0">
                <a:solidFill>
                  <a:srgbClr val="C00000"/>
                </a:solidFill>
                <a:latin typeface="Arial" panose="020B0604020202020204" pitchFamily="34" charset="0"/>
                <a:cs typeface="Arial" panose="020B0604020202020204" pitchFamily="34" charset="0"/>
              </a:rPr>
              <a:t>FP</a:t>
            </a:r>
            <a:r>
              <a:rPr lang="de-DE" sz="2000" dirty="0">
                <a:latin typeface="Arial" panose="020B0604020202020204" pitchFamily="34" charset="0"/>
                <a:cs typeface="Arial" panose="020B0604020202020204" pitchFamily="34" charset="0"/>
              </a:rPr>
              <a:t> * </a:t>
            </a:r>
            <a:r>
              <a:rPr lang="de-DE" sz="2000" b="1" dirty="0" err="1">
                <a:latin typeface="Arial" panose="020B0604020202020204" pitchFamily="34" charset="0"/>
                <a:cs typeface="Arial" panose="020B0604020202020204" pitchFamily="34" charset="0"/>
              </a:rPr>
              <a:t>Cost</a:t>
            </a:r>
            <a:endParaRPr lang="de-DE" sz="2000" b="1" dirty="0">
              <a:latin typeface="Arial" panose="020B0604020202020204" pitchFamily="34" charset="0"/>
              <a:cs typeface="Arial" panose="020B0604020202020204" pitchFamily="34" charset="0"/>
            </a:endParaRPr>
          </a:p>
        </p:txBody>
      </p:sp>
      <p:sp>
        <p:nvSpPr>
          <p:cNvPr id="37" name="Pfeil: nach rechts 36">
            <a:extLst>
              <a:ext uri="{FF2B5EF4-FFF2-40B4-BE49-F238E27FC236}">
                <a16:creationId xmlns:a16="http://schemas.microsoft.com/office/drawing/2014/main" id="{91F861E3-A645-4012-9E78-BA32FB061166}"/>
              </a:ext>
            </a:extLst>
          </p:cNvPr>
          <p:cNvSpPr/>
          <p:nvPr/>
        </p:nvSpPr>
        <p:spPr>
          <a:xfrm>
            <a:off x="6361816" y="3030840"/>
            <a:ext cx="1020425" cy="1583178"/>
          </a:xfrm>
          <a:prstGeom prst="rightArrow">
            <a:avLst>
              <a:gd name="adj1" fmla="val 50000"/>
              <a:gd name="adj2" fmla="val 60144"/>
            </a:avLst>
          </a:prstGeom>
          <a:solidFill>
            <a:schemeClr val="bg1">
              <a:lumMod val="85000"/>
            </a:schemeClr>
          </a:solidFill>
          <a:ln>
            <a:solidFill>
              <a:srgbClr val="1160AC"/>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38" name="Rechteck 37">
            <a:extLst>
              <a:ext uri="{FF2B5EF4-FFF2-40B4-BE49-F238E27FC236}">
                <a16:creationId xmlns:a16="http://schemas.microsoft.com/office/drawing/2014/main" id="{528D24D2-6468-4F53-B244-0CAF2CA3A6F1}"/>
              </a:ext>
            </a:extLst>
          </p:cNvPr>
          <p:cNvSpPr/>
          <p:nvPr/>
        </p:nvSpPr>
        <p:spPr>
          <a:xfrm>
            <a:off x="6334599" y="3507458"/>
            <a:ext cx="864339" cy="646331"/>
          </a:xfrm>
          <a:prstGeom prst="rect">
            <a:avLst/>
          </a:prstGeom>
        </p:spPr>
        <p:txBody>
          <a:bodyPr wrap="none">
            <a:spAutoFit/>
          </a:bodyPr>
          <a:lstStyle/>
          <a:p>
            <a:r>
              <a:rPr lang="en-US" b="1" dirty="0">
                <a:latin typeface="Arial" panose="020B0604020202020204" pitchFamily="34" charset="0"/>
                <a:cs typeface="Arial" panose="020B0604020202020204" pitchFamily="34" charset="0"/>
              </a:rPr>
              <a:t>COST</a:t>
            </a:r>
          </a:p>
          <a:p>
            <a:r>
              <a:rPr lang="en-US" b="1" dirty="0">
                <a:latin typeface="Arial" panose="020B0604020202020204" pitchFamily="34" charset="0"/>
                <a:cs typeface="Arial" panose="020B0604020202020204" pitchFamily="34" charset="0"/>
              </a:rPr>
              <a:t>Matrix</a:t>
            </a:r>
            <a:endParaRPr lang="de-DE" dirty="0"/>
          </a:p>
        </p:txBody>
      </p:sp>
    </p:spTree>
    <p:extLst>
      <p:ext uri="{BB962C8B-B14F-4D97-AF65-F5344CB8AC3E}">
        <p14:creationId xmlns:p14="http://schemas.microsoft.com/office/powerpoint/2010/main" val="9932709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49034" y="562845"/>
            <a:ext cx="5986271" cy="701474"/>
          </a:xfrm>
        </p:spPr>
        <p:txBody>
          <a:bodyPr/>
          <a:lstStyle/>
          <a:p>
            <a:r>
              <a:rPr lang="de-DE" dirty="0"/>
              <a:t>Modelle evaluieren … </a:t>
            </a:r>
            <a:r>
              <a:rPr lang="de-DE" dirty="0" err="1"/>
              <a:t>Confusion</a:t>
            </a:r>
            <a:r>
              <a:rPr lang="de-DE" dirty="0"/>
              <a:t> Matrix</a:t>
            </a:r>
          </a:p>
        </p:txBody>
      </p:sp>
      <p:grpSp>
        <p:nvGrpSpPr>
          <p:cNvPr id="45" name="Gruppieren 44">
            <a:extLst>
              <a:ext uri="{FF2B5EF4-FFF2-40B4-BE49-F238E27FC236}">
                <a16:creationId xmlns:a16="http://schemas.microsoft.com/office/drawing/2014/main" id="{AB5B8E05-0BE2-469F-A1B6-A6C4F19F10D3}"/>
              </a:ext>
            </a:extLst>
          </p:cNvPr>
          <p:cNvGrpSpPr/>
          <p:nvPr/>
        </p:nvGrpSpPr>
        <p:grpSpPr>
          <a:xfrm>
            <a:off x="8094456" y="633938"/>
            <a:ext cx="3658394" cy="2889601"/>
            <a:chOff x="449034" y="1888365"/>
            <a:chExt cx="3658394" cy="2889601"/>
          </a:xfrm>
        </p:grpSpPr>
        <p:grpSp>
          <p:nvGrpSpPr>
            <p:cNvPr id="27" name="Gruppieren 26">
              <a:extLst>
                <a:ext uri="{FF2B5EF4-FFF2-40B4-BE49-F238E27FC236}">
                  <a16:creationId xmlns:a16="http://schemas.microsoft.com/office/drawing/2014/main" id="{60F349BF-DFD1-4E49-A788-3ADBA14A36FF}"/>
                </a:ext>
              </a:extLst>
            </p:cNvPr>
            <p:cNvGrpSpPr/>
            <p:nvPr/>
          </p:nvGrpSpPr>
          <p:grpSpPr>
            <a:xfrm>
              <a:off x="449034" y="1888365"/>
              <a:ext cx="3658394" cy="2889601"/>
              <a:chOff x="7979610" y="913582"/>
              <a:chExt cx="3658394" cy="2889601"/>
            </a:xfrm>
          </p:grpSpPr>
          <p:pic>
            <p:nvPicPr>
              <p:cNvPr id="28" name="Grafik 27">
                <a:extLst>
                  <a:ext uri="{FF2B5EF4-FFF2-40B4-BE49-F238E27FC236}">
                    <a16:creationId xmlns:a16="http://schemas.microsoft.com/office/drawing/2014/main" id="{DE53022A-30A3-4C4C-9C6E-F374C67AD9A7}"/>
                  </a:ext>
                </a:extLst>
              </p:cNvPr>
              <p:cNvPicPr>
                <a:picLocks noChangeAspect="1"/>
              </p:cNvPicPr>
              <p:nvPr/>
            </p:nvPicPr>
            <p:blipFill>
              <a:blip r:embed="rId3"/>
              <a:stretch>
                <a:fillRect/>
              </a:stretch>
            </p:blipFill>
            <p:spPr>
              <a:xfrm>
                <a:off x="7979610" y="913582"/>
                <a:ext cx="3658394" cy="2889601"/>
              </a:xfrm>
              <a:prstGeom prst="rect">
                <a:avLst/>
              </a:prstGeom>
            </p:spPr>
          </p:pic>
          <p:sp>
            <p:nvSpPr>
              <p:cNvPr id="29" name="Rechteck 28">
                <a:extLst>
                  <a:ext uri="{FF2B5EF4-FFF2-40B4-BE49-F238E27FC236}">
                    <a16:creationId xmlns:a16="http://schemas.microsoft.com/office/drawing/2014/main" id="{92B80A6C-DC88-4005-B8DA-98D4938DD31B}"/>
                  </a:ext>
                </a:extLst>
              </p:cNvPr>
              <p:cNvSpPr/>
              <p:nvPr/>
            </p:nvSpPr>
            <p:spPr>
              <a:xfrm>
                <a:off x="8986838" y="1587261"/>
                <a:ext cx="942976" cy="86066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30" name="Rechteck 29">
                <a:extLst>
                  <a:ext uri="{FF2B5EF4-FFF2-40B4-BE49-F238E27FC236}">
                    <a16:creationId xmlns:a16="http://schemas.microsoft.com/office/drawing/2014/main" id="{7D3A6A34-229B-4E57-A7C5-96499F26BA15}"/>
                  </a:ext>
                </a:extLst>
              </p:cNvPr>
              <p:cNvSpPr/>
              <p:nvPr/>
            </p:nvSpPr>
            <p:spPr>
              <a:xfrm>
                <a:off x="9967912" y="2492136"/>
                <a:ext cx="981075" cy="83685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31" name="Rechteck 30">
                <a:extLst>
                  <a:ext uri="{FF2B5EF4-FFF2-40B4-BE49-F238E27FC236}">
                    <a16:creationId xmlns:a16="http://schemas.microsoft.com/office/drawing/2014/main" id="{07DC8FAA-A0E7-4495-9266-4C324BECB1D6}"/>
                  </a:ext>
                </a:extLst>
              </p:cNvPr>
              <p:cNvSpPr/>
              <p:nvPr/>
            </p:nvSpPr>
            <p:spPr>
              <a:xfrm>
                <a:off x="9986963" y="1587261"/>
                <a:ext cx="942974" cy="86066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32" name="Rechteck 31">
                <a:extLst>
                  <a:ext uri="{FF2B5EF4-FFF2-40B4-BE49-F238E27FC236}">
                    <a16:creationId xmlns:a16="http://schemas.microsoft.com/office/drawing/2014/main" id="{529D136D-6B9A-44EE-ABAE-485C0F9CF71C}"/>
                  </a:ext>
                </a:extLst>
              </p:cNvPr>
              <p:cNvSpPr/>
              <p:nvPr/>
            </p:nvSpPr>
            <p:spPr>
              <a:xfrm>
                <a:off x="8986840" y="2492136"/>
                <a:ext cx="942974" cy="83685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grpSp>
        <p:sp>
          <p:nvSpPr>
            <p:cNvPr id="4" name="Rechteck 3">
              <a:extLst>
                <a:ext uri="{FF2B5EF4-FFF2-40B4-BE49-F238E27FC236}">
                  <a16:creationId xmlns:a16="http://schemas.microsoft.com/office/drawing/2014/main" id="{786FD1E6-462C-4B86-890B-D4F57815808D}"/>
                </a:ext>
              </a:extLst>
            </p:cNvPr>
            <p:cNvSpPr/>
            <p:nvPr/>
          </p:nvSpPr>
          <p:spPr>
            <a:xfrm>
              <a:off x="1536360" y="2665563"/>
              <a:ext cx="716566" cy="6676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de-DE" b="1" dirty="0">
                  <a:solidFill>
                    <a:srgbClr val="00B050"/>
                  </a:solidFill>
                  <a:latin typeface="Arial" panose="020B0604020202020204" pitchFamily="34" charset="0"/>
                  <a:cs typeface="Arial" panose="020B0604020202020204" pitchFamily="34" charset="0"/>
                </a:rPr>
                <a:t>TP</a:t>
              </a:r>
            </a:p>
            <a:p>
              <a:pPr algn="ctr"/>
              <a:r>
                <a:rPr lang="de-DE" b="1" dirty="0">
                  <a:solidFill>
                    <a:srgbClr val="00B050"/>
                  </a:solidFill>
                  <a:latin typeface="Arial" panose="020B0604020202020204" pitchFamily="34" charset="0"/>
                  <a:cs typeface="Arial" panose="020B0604020202020204" pitchFamily="34" charset="0"/>
                </a:rPr>
                <a:t>25</a:t>
              </a:r>
            </a:p>
          </p:txBody>
        </p:sp>
        <p:sp>
          <p:nvSpPr>
            <p:cNvPr id="33" name="Rechteck 32">
              <a:extLst>
                <a:ext uri="{FF2B5EF4-FFF2-40B4-BE49-F238E27FC236}">
                  <a16:creationId xmlns:a16="http://schemas.microsoft.com/office/drawing/2014/main" id="{FCAFFAEA-79C3-4B4B-BBD4-EF74E59756D6}"/>
                </a:ext>
              </a:extLst>
            </p:cNvPr>
            <p:cNvSpPr/>
            <p:nvPr/>
          </p:nvSpPr>
          <p:spPr>
            <a:xfrm>
              <a:off x="2505270" y="3551544"/>
              <a:ext cx="802380" cy="6676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de-DE" b="1" dirty="0">
                  <a:solidFill>
                    <a:srgbClr val="00B050"/>
                  </a:solidFill>
                  <a:latin typeface="Arial" panose="020B0604020202020204" pitchFamily="34" charset="0"/>
                  <a:cs typeface="Arial" panose="020B0604020202020204" pitchFamily="34" charset="0"/>
                </a:rPr>
                <a:t>TN</a:t>
              </a:r>
            </a:p>
            <a:p>
              <a:pPr algn="ctr"/>
              <a:r>
                <a:rPr lang="de-DE" b="1" dirty="0">
                  <a:solidFill>
                    <a:srgbClr val="00B050"/>
                  </a:solidFill>
                  <a:latin typeface="Arial" panose="020B0604020202020204" pitchFamily="34" charset="0"/>
                  <a:cs typeface="Arial" panose="020B0604020202020204" pitchFamily="34" charset="0"/>
                </a:rPr>
                <a:t>15</a:t>
              </a:r>
            </a:p>
          </p:txBody>
        </p:sp>
        <p:sp>
          <p:nvSpPr>
            <p:cNvPr id="34" name="Rechteck 33">
              <a:extLst>
                <a:ext uri="{FF2B5EF4-FFF2-40B4-BE49-F238E27FC236}">
                  <a16:creationId xmlns:a16="http://schemas.microsoft.com/office/drawing/2014/main" id="{1C096CD8-975D-4816-8365-AAA5A1C086BE}"/>
                </a:ext>
              </a:extLst>
            </p:cNvPr>
            <p:cNvSpPr/>
            <p:nvPr/>
          </p:nvSpPr>
          <p:spPr>
            <a:xfrm>
              <a:off x="2548177" y="2714692"/>
              <a:ext cx="716566" cy="6676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de-DE" b="1" dirty="0">
                  <a:solidFill>
                    <a:srgbClr val="C00000"/>
                  </a:solidFill>
                  <a:latin typeface="Arial" panose="020B0604020202020204" pitchFamily="34" charset="0"/>
                  <a:cs typeface="Arial" panose="020B0604020202020204" pitchFamily="34" charset="0"/>
                </a:rPr>
                <a:t>FN</a:t>
              </a:r>
            </a:p>
            <a:p>
              <a:pPr algn="ctr"/>
              <a:r>
                <a:rPr lang="de-DE" b="1" dirty="0">
                  <a:solidFill>
                    <a:srgbClr val="C00000"/>
                  </a:solidFill>
                  <a:latin typeface="Arial" panose="020B0604020202020204" pitchFamily="34" charset="0"/>
                  <a:cs typeface="Arial" panose="020B0604020202020204" pitchFamily="34" charset="0"/>
                </a:rPr>
                <a:t>4</a:t>
              </a:r>
            </a:p>
          </p:txBody>
        </p:sp>
        <p:sp>
          <p:nvSpPr>
            <p:cNvPr id="35" name="Rechteck 34">
              <a:extLst>
                <a:ext uri="{FF2B5EF4-FFF2-40B4-BE49-F238E27FC236}">
                  <a16:creationId xmlns:a16="http://schemas.microsoft.com/office/drawing/2014/main" id="{4A740DFA-FB05-460B-8450-3D29FA89871D}"/>
                </a:ext>
              </a:extLst>
            </p:cNvPr>
            <p:cNvSpPr/>
            <p:nvPr/>
          </p:nvSpPr>
          <p:spPr>
            <a:xfrm>
              <a:off x="1536359" y="3551544"/>
              <a:ext cx="716566" cy="6676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de-DE" b="1" dirty="0">
                  <a:solidFill>
                    <a:srgbClr val="C00000"/>
                  </a:solidFill>
                  <a:latin typeface="Arial" panose="020B0604020202020204" pitchFamily="34" charset="0"/>
                  <a:cs typeface="Arial" panose="020B0604020202020204" pitchFamily="34" charset="0"/>
                </a:rPr>
                <a:t>FP</a:t>
              </a:r>
            </a:p>
            <a:p>
              <a:pPr algn="ctr"/>
              <a:r>
                <a:rPr lang="de-DE" b="1" dirty="0">
                  <a:solidFill>
                    <a:srgbClr val="C00000"/>
                  </a:solidFill>
                  <a:latin typeface="Arial" panose="020B0604020202020204" pitchFamily="34" charset="0"/>
                  <a:cs typeface="Arial" panose="020B0604020202020204" pitchFamily="34" charset="0"/>
                </a:rPr>
                <a:t>6</a:t>
              </a:r>
            </a:p>
          </p:txBody>
        </p:sp>
      </p:grpSp>
      <p:sp>
        <p:nvSpPr>
          <p:cNvPr id="36" name="Rechteck 35">
            <a:extLst>
              <a:ext uri="{FF2B5EF4-FFF2-40B4-BE49-F238E27FC236}">
                <a16:creationId xmlns:a16="http://schemas.microsoft.com/office/drawing/2014/main" id="{32A85FFE-B072-4024-BA36-B3AC0A29F5E5}"/>
              </a:ext>
            </a:extLst>
          </p:cNvPr>
          <p:cNvSpPr/>
          <p:nvPr/>
        </p:nvSpPr>
        <p:spPr>
          <a:xfrm>
            <a:off x="449034" y="2078739"/>
            <a:ext cx="1580175" cy="400110"/>
          </a:xfrm>
          <a:prstGeom prst="rect">
            <a:avLst/>
          </a:prstGeom>
          <a:solidFill>
            <a:schemeClr val="bg1"/>
          </a:solidFill>
        </p:spPr>
        <p:txBody>
          <a:bodyPr wrap="square">
            <a:spAutoFit/>
          </a:bodyPr>
          <a:lstStyle/>
          <a:p>
            <a:r>
              <a:rPr lang="de-DE" sz="2000" b="1" dirty="0" err="1">
                <a:solidFill>
                  <a:srgbClr val="1160AC"/>
                </a:solidFill>
                <a:latin typeface="Arial" panose="020B0604020202020204" pitchFamily="34" charset="0"/>
                <a:cs typeface="Arial" panose="020B0604020202020204" pitchFamily="34" charset="0"/>
              </a:rPr>
              <a:t>Accuracy</a:t>
            </a:r>
            <a:r>
              <a:rPr lang="de-DE" sz="2000" dirty="0">
                <a:latin typeface="Arial" panose="020B0604020202020204" pitchFamily="34" charset="0"/>
                <a:cs typeface="Arial" panose="020B0604020202020204" pitchFamily="34" charset="0"/>
              </a:rPr>
              <a:t> </a:t>
            </a:r>
            <a:r>
              <a:rPr lang="de-DE" sz="2000" b="1" dirty="0">
                <a:solidFill>
                  <a:srgbClr val="1160AC"/>
                </a:solidFill>
                <a:latin typeface="Arial" panose="020B0604020202020204" pitchFamily="34" charset="0"/>
                <a:cs typeface="Arial" panose="020B0604020202020204" pitchFamily="34" charset="0"/>
              </a:rPr>
              <a:t>=</a:t>
            </a:r>
          </a:p>
        </p:txBody>
      </p:sp>
      <p:sp>
        <p:nvSpPr>
          <p:cNvPr id="37" name="Rechteck 36">
            <a:extLst>
              <a:ext uri="{FF2B5EF4-FFF2-40B4-BE49-F238E27FC236}">
                <a16:creationId xmlns:a16="http://schemas.microsoft.com/office/drawing/2014/main" id="{BCE4C27D-618C-4502-97A1-E45195A2E914}"/>
              </a:ext>
            </a:extLst>
          </p:cNvPr>
          <p:cNvSpPr/>
          <p:nvPr/>
        </p:nvSpPr>
        <p:spPr>
          <a:xfrm>
            <a:off x="2619500" y="1910996"/>
            <a:ext cx="1580175" cy="338554"/>
          </a:xfrm>
          <a:prstGeom prst="rect">
            <a:avLst/>
          </a:prstGeom>
          <a:solidFill>
            <a:schemeClr val="bg1"/>
          </a:solidFill>
        </p:spPr>
        <p:txBody>
          <a:bodyPr wrap="square">
            <a:spAutoFit/>
          </a:bodyPr>
          <a:lstStyle/>
          <a:p>
            <a:r>
              <a:rPr lang="de-DE" sz="1600" b="1" dirty="0">
                <a:solidFill>
                  <a:srgbClr val="00B050"/>
                </a:solidFill>
                <a:latin typeface="Arial" panose="020B0604020202020204" pitchFamily="34" charset="0"/>
                <a:cs typeface="Arial" panose="020B0604020202020204" pitchFamily="34" charset="0"/>
              </a:rPr>
              <a:t>TP</a:t>
            </a:r>
            <a:r>
              <a:rPr lang="de-DE" sz="1600" b="1" dirty="0">
                <a:solidFill>
                  <a:srgbClr val="1160AC"/>
                </a:solidFill>
                <a:latin typeface="Arial" panose="020B0604020202020204" pitchFamily="34" charset="0"/>
                <a:cs typeface="Arial" panose="020B0604020202020204" pitchFamily="34" charset="0"/>
              </a:rPr>
              <a:t> + </a:t>
            </a:r>
            <a:r>
              <a:rPr lang="de-DE" sz="1600" b="1" dirty="0">
                <a:solidFill>
                  <a:srgbClr val="00B050"/>
                </a:solidFill>
                <a:latin typeface="Arial" panose="020B0604020202020204" pitchFamily="34" charset="0"/>
                <a:cs typeface="Arial" panose="020B0604020202020204" pitchFamily="34" charset="0"/>
              </a:rPr>
              <a:t>TN</a:t>
            </a:r>
          </a:p>
        </p:txBody>
      </p:sp>
      <p:cxnSp>
        <p:nvCxnSpPr>
          <p:cNvPr id="9" name="Gerader Verbinder 8">
            <a:extLst>
              <a:ext uri="{FF2B5EF4-FFF2-40B4-BE49-F238E27FC236}">
                <a16:creationId xmlns:a16="http://schemas.microsoft.com/office/drawing/2014/main" id="{0954F1CA-351C-42EE-B896-A8E41F22A4A1}"/>
              </a:ext>
            </a:extLst>
          </p:cNvPr>
          <p:cNvCxnSpPr>
            <a:cxnSpLocks/>
          </p:cNvCxnSpPr>
          <p:nvPr/>
        </p:nvCxnSpPr>
        <p:spPr>
          <a:xfrm flipV="1">
            <a:off x="2110807" y="2249550"/>
            <a:ext cx="1966823" cy="1"/>
          </a:xfrm>
          <a:prstGeom prst="line">
            <a:avLst/>
          </a:prstGeom>
          <a:ln w="28575">
            <a:solidFill>
              <a:srgbClr val="1160AC"/>
            </a:solidFill>
            <a:tailEnd type="none"/>
          </a:ln>
        </p:spPr>
        <p:style>
          <a:lnRef idx="1">
            <a:schemeClr val="accent1"/>
          </a:lnRef>
          <a:fillRef idx="0">
            <a:schemeClr val="accent1"/>
          </a:fillRef>
          <a:effectRef idx="0">
            <a:schemeClr val="accent1"/>
          </a:effectRef>
          <a:fontRef idx="minor">
            <a:schemeClr val="tx1"/>
          </a:fontRef>
        </p:style>
      </p:cxnSp>
      <p:sp>
        <p:nvSpPr>
          <p:cNvPr id="11" name="Rechteck 10">
            <a:extLst>
              <a:ext uri="{FF2B5EF4-FFF2-40B4-BE49-F238E27FC236}">
                <a16:creationId xmlns:a16="http://schemas.microsoft.com/office/drawing/2014/main" id="{DEFA1BB9-0EB9-4D05-857C-3F0FD5B72421}"/>
              </a:ext>
            </a:extLst>
          </p:cNvPr>
          <p:cNvSpPr/>
          <p:nvPr/>
        </p:nvSpPr>
        <p:spPr>
          <a:xfrm>
            <a:off x="2110807" y="2303397"/>
            <a:ext cx="2170466" cy="369332"/>
          </a:xfrm>
          <a:prstGeom prst="rect">
            <a:avLst/>
          </a:prstGeom>
        </p:spPr>
        <p:txBody>
          <a:bodyPr wrap="none">
            <a:spAutoFit/>
          </a:bodyPr>
          <a:lstStyle/>
          <a:p>
            <a:r>
              <a:rPr lang="de-DE" b="1" dirty="0">
                <a:solidFill>
                  <a:srgbClr val="00B050"/>
                </a:solidFill>
                <a:latin typeface="Arial" panose="020B0604020202020204" pitchFamily="34" charset="0"/>
                <a:cs typeface="Arial" panose="020B0604020202020204" pitchFamily="34" charset="0"/>
              </a:rPr>
              <a:t>TP</a:t>
            </a:r>
            <a:r>
              <a:rPr lang="de-DE" b="1" dirty="0">
                <a:solidFill>
                  <a:srgbClr val="1160AC"/>
                </a:solidFill>
                <a:latin typeface="Arial" panose="020B0604020202020204" pitchFamily="34" charset="0"/>
                <a:cs typeface="Arial" panose="020B0604020202020204" pitchFamily="34" charset="0"/>
              </a:rPr>
              <a:t> + </a:t>
            </a:r>
            <a:r>
              <a:rPr lang="de-DE" b="1" dirty="0">
                <a:solidFill>
                  <a:srgbClr val="00B050"/>
                </a:solidFill>
                <a:latin typeface="Arial" panose="020B0604020202020204" pitchFamily="34" charset="0"/>
                <a:cs typeface="Arial" panose="020B0604020202020204" pitchFamily="34" charset="0"/>
              </a:rPr>
              <a:t>TN </a:t>
            </a:r>
            <a:r>
              <a:rPr lang="de-DE" b="1" dirty="0">
                <a:solidFill>
                  <a:srgbClr val="1160AC"/>
                </a:solidFill>
                <a:latin typeface="Arial" panose="020B0604020202020204" pitchFamily="34" charset="0"/>
                <a:cs typeface="Arial" panose="020B0604020202020204" pitchFamily="34" charset="0"/>
              </a:rPr>
              <a:t>+ </a:t>
            </a:r>
            <a:r>
              <a:rPr lang="de-DE" b="1" dirty="0">
                <a:solidFill>
                  <a:srgbClr val="C00000"/>
                </a:solidFill>
                <a:latin typeface="Arial" panose="020B0604020202020204" pitchFamily="34" charset="0"/>
                <a:cs typeface="Arial" panose="020B0604020202020204" pitchFamily="34" charset="0"/>
              </a:rPr>
              <a:t>FP</a:t>
            </a:r>
            <a:r>
              <a:rPr lang="de-DE" b="1" dirty="0">
                <a:solidFill>
                  <a:srgbClr val="1160AC"/>
                </a:solidFill>
                <a:latin typeface="Arial" panose="020B0604020202020204" pitchFamily="34" charset="0"/>
                <a:cs typeface="Arial" panose="020B0604020202020204" pitchFamily="34" charset="0"/>
              </a:rPr>
              <a:t> + </a:t>
            </a:r>
            <a:r>
              <a:rPr lang="de-DE" b="1" dirty="0">
                <a:solidFill>
                  <a:srgbClr val="C00000"/>
                </a:solidFill>
                <a:latin typeface="Arial" panose="020B0604020202020204" pitchFamily="34" charset="0"/>
                <a:cs typeface="Arial" panose="020B0604020202020204" pitchFamily="34" charset="0"/>
              </a:rPr>
              <a:t>FN</a:t>
            </a:r>
          </a:p>
        </p:txBody>
      </p:sp>
      <p:sp>
        <p:nvSpPr>
          <p:cNvPr id="38" name="Rechteck 37">
            <a:extLst>
              <a:ext uri="{FF2B5EF4-FFF2-40B4-BE49-F238E27FC236}">
                <a16:creationId xmlns:a16="http://schemas.microsoft.com/office/drawing/2014/main" id="{0B0E457D-3844-4FAD-A79A-FE5E2A21A270}"/>
              </a:ext>
            </a:extLst>
          </p:cNvPr>
          <p:cNvSpPr/>
          <p:nvPr/>
        </p:nvSpPr>
        <p:spPr>
          <a:xfrm>
            <a:off x="4159228" y="2049496"/>
            <a:ext cx="335299" cy="400110"/>
          </a:xfrm>
          <a:prstGeom prst="rect">
            <a:avLst/>
          </a:prstGeom>
          <a:solidFill>
            <a:schemeClr val="bg1"/>
          </a:solidFill>
        </p:spPr>
        <p:txBody>
          <a:bodyPr wrap="square">
            <a:spAutoFit/>
          </a:bodyPr>
          <a:lstStyle/>
          <a:p>
            <a:r>
              <a:rPr lang="de-DE" sz="2000" b="1" dirty="0">
                <a:solidFill>
                  <a:srgbClr val="1160AC"/>
                </a:solidFill>
                <a:latin typeface="Arial" panose="020B0604020202020204" pitchFamily="34" charset="0"/>
                <a:cs typeface="Arial" panose="020B0604020202020204" pitchFamily="34" charset="0"/>
              </a:rPr>
              <a:t>=</a:t>
            </a:r>
          </a:p>
        </p:txBody>
      </p:sp>
      <p:cxnSp>
        <p:nvCxnSpPr>
          <p:cNvPr id="40" name="Gerader Verbinder 39">
            <a:extLst>
              <a:ext uri="{FF2B5EF4-FFF2-40B4-BE49-F238E27FC236}">
                <a16:creationId xmlns:a16="http://schemas.microsoft.com/office/drawing/2014/main" id="{079CA071-89EB-4282-B5DF-5112464BE9EA}"/>
              </a:ext>
            </a:extLst>
          </p:cNvPr>
          <p:cNvCxnSpPr>
            <a:cxnSpLocks/>
          </p:cNvCxnSpPr>
          <p:nvPr/>
        </p:nvCxnSpPr>
        <p:spPr>
          <a:xfrm flipV="1">
            <a:off x="4633946" y="2249549"/>
            <a:ext cx="1966823" cy="1"/>
          </a:xfrm>
          <a:prstGeom prst="line">
            <a:avLst/>
          </a:prstGeom>
          <a:ln w="28575">
            <a:solidFill>
              <a:srgbClr val="1160AC"/>
            </a:solidFill>
            <a:tailEnd type="none"/>
          </a:ln>
        </p:spPr>
        <p:style>
          <a:lnRef idx="1">
            <a:schemeClr val="accent1"/>
          </a:lnRef>
          <a:fillRef idx="0">
            <a:schemeClr val="accent1"/>
          </a:fillRef>
          <a:effectRef idx="0">
            <a:schemeClr val="accent1"/>
          </a:effectRef>
          <a:fontRef idx="minor">
            <a:schemeClr val="tx1"/>
          </a:fontRef>
        </p:style>
      </p:cxnSp>
      <p:sp>
        <p:nvSpPr>
          <p:cNvPr id="41" name="Rechteck 40">
            <a:extLst>
              <a:ext uri="{FF2B5EF4-FFF2-40B4-BE49-F238E27FC236}">
                <a16:creationId xmlns:a16="http://schemas.microsoft.com/office/drawing/2014/main" id="{9912E3D0-2DC7-44ED-96B0-0429AE5BC492}"/>
              </a:ext>
            </a:extLst>
          </p:cNvPr>
          <p:cNvSpPr/>
          <p:nvPr/>
        </p:nvSpPr>
        <p:spPr>
          <a:xfrm>
            <a:off x="5044371" y="1899827"/>
            <a:ext cx="1580175" cy="338554"/>
          </a:xfrm>
          <a:prstGeom prst="rect">
            <a:avLst/>
          </a:prstGeom>
          <a:solidFill>
            <a:schemeClr val="bg1"/>
          </a:solidFill>
        </p:spPr>
        <p:txBody>
          <a:bodyPr wrap="square">
            <a:spAutoFit/>
          </a:bodyPr>
          <a:lstStyle/>
          <a:p>
            <a:r>
              <a:rPr lang="de-DE" sz="1600" b="1" dirty="0">
                <a:solidFill>
                  <a:srgbClr val="00B050"/>
                </a:solidFill>
                <a:latin typeface="Arial" panose="020B0604020202020204" pitchFamily="34" charset="0"/>
                <a:cs typeface="Arial" panose="020B0604020202020204" pitchFamily="34" charset="0"/>
              </a:rPr>
              <a:t>25</a:t>
            </a:r>
            <a:r>
              <a:rPr lang="de-DE" sz="1600" b="1" dirty="0">
                <a:solidFill>
                  <a:srgbClr val="1160AC"/>
                </a:solidFill>
                <a:latin typeface="Arial" panose="020B0604020202020204" pitchFamily="34" charset="0"/>
                <a:cs typeface="Arial" panose="020B0604020202020204" pitchFamily="34" charset="0"/>
              </a:rPr>
              <a:t> + </a:t>
            </a:r>
            <a:r>
              <a:rPr lang="de-DE" sz="1600" b="1" dirty="0">
                <a:solidFill>
                  <a:srgbClr val="00B050"/>
                </a:solidFill>
                <a:latin typeface="Arial" panose="020B0604020202020204" pitchFamily="34" charset="0"/>
                <a:cs typeface="Arial" panose="020B0604020202020204" pitchFamily="34" charset="0"/>
              </a:rPr>
              <a:t>15</a:t>
            </a:r>
          </a:p>
        </p:txBody>
      </p:sp>
      <p:sp>
        <p:nvSpPr>
          <p:cNvPr id="42" name="Rechteck 41">
            <a:extLst>
              <a:ext uri="{FF2B5EF4-FFF2-40B4-BE49-F238E27FC236}">
                <a16:creationId xmlns:a16="http://schemas.microsoft.com/office/drawing/2014/main" id="{E3280FC0-7F08-4709-AD3D-3C8DE16231FE}"/>
              </a:ext>
            </a:extLst>
          </p:cNvPr>
          <p:cNvSpPr/>
          <p:nvPr/>
        </p:nvSpPr>
        <p:spPr>
          <a:xfrm>
            <a:off x="4547978" y="2260718"/>
            <a:ext cx="1742785" cy="369332"/>
          </a:xfrm>
          <a:prstGeom prst="rect">
            <a:avLst/>
          </a:prstGeom>
        </p:spPr>
        <p:txBody>
          <a:bodyPr wrap="none">
            <a:spAutoFit/>
          </a:bodyPr>
          <a:lstStyle/>
          <a:p>
            <a:r>
              <a:rPr lang="de-DE" b="1" dirty="0">
                <a:solidFill>
                  <a:srgbClr val="00B050"/>
                </a:solidFill>
                <a:latin typeface="Arial" panose="020B0604020202020204" pitchFamily="34" charset="0"/>
                <a:cs typeface="Arial" panose="020B0604020202020204" pitchFamily="34" charset="0"/>
              </a:rPr>
              <a:t>25</a:t>
            </a:r>
            <a:r>
              <a:rPr lang="de-DE" b="1" dirty="0">
                <a:solidFill>
                  <a:srgbClr val="1160AC"/>
                </a:solidFill>
                <a:latin typeface="Arial" panose="020B0604020202020204" pitchFamily="34" charset="0"/>
                <a:cs typeface="Arial" panose="020B0604020202020204" pitchFamily="34" charset="0"/>
              </a:rPr>
              <a:t> + </a:t>
            </a:r>
            <a:r>
              <a:rPr lang="de-DE" b="1" dirty="0">
                <a:solidFill>
                  <a:srgbClr val="00B050"/>
                </a:solidFill>
                <a:latin typeface="Arial" panose="020B0604020202020204" pitchFamily="34" charset="0"/>
                <a:cs typeface="Arial" panose="020B0604020202020204" pitchFamily="34" charset="0"/>
              </a:rPr>
              <a:t>15 </a:t>
            </a:r>
            <a:r>
              <a:rPr lang="de-DE" b="1" dirty="0">
                <a:solidFill>
                  <a:srgbClr val="1160AC"/>
                </a:solidFill>
                <a:latin typeface="Arial" panose="020B0604020202020204" pitchFamily="34" charset="0"/>
                <a:cs typeface="Arial" panose="020B0604020202020204" pitchFamily="34" charset="0"/>
              </a:rPr>
              <a:t>+ </a:t>
            </a:r>
            <a:r>
              <a:rPr lang="de-DE" b="1" dirty="0">
                <a:solidFill>
                  <a:srgbClr val="C00000"/>
                </a:solidFill>
                <a:latin typeface="Arial" panose="020B0604020202020204" pitchFamily="34" charset="0"/>
                <a:cs typeface="Arial" panose="020B0604020202020204" pitchFamily="34" charset="0"/>
              </a:rPr>
              <a:t>6</a:t>
            </a:r>
            <a:r>
              <a:rPr lang="de-DE" b="1" dirty="0">
                <a:solidFill>
                  <a:srgbClr val="1160AC"/>
                </a:solidFill>
                <a:latin typeface="Arial" panose="020B0604020202020204" pitchFamily="34" charset="0"/>
                <a:cs typeface="Arial" panose="020B0604020202020204" pitchFamily="34" charset="0"/>
              </a:rPr>
              <a:t> + </a:t>
            </a:r>
            <a:r>
              <a:rPr lang="de-DE" b="1" dirty="0">
                <a:solidFill>
                  <a:srgbClr val="C00000"/>
                </a:solidFill>
                <a:latin typeface="Arial" panose="020B0604020202020204" pitchFamily="34" charset="0"/>
                <a:cs typeface="Arial" panose="020B0604020202020204" pitchFamily="34" charset="0"/>
              </a:rPr>
              <a:t>4</a:t>
            </a:r>
          </a:p>
        </p:txBody>
      </p:sp>
      <p:sp>
        <p:nvSpPr>
          <p:cNvPr id="43" name="Rechteck 42">
            <a:extLst>
              <a:ext uri="{FF2B5EF4-FFF2-40B4-BE49-F238E27FC236}">
                <a16:creationId xmlns:a16="http://schemas.microsoft.com/office/drawing/2014/main" id="{0E8C27FC-A008-47B8-B96E-93BA9F5B9B83}"/>
              </a:ext>
            </a:extLst>
          </p:cNvPr>
          <p:cNvSpPr/>
          <p:nvPr/>
        </p:nvSpPr>
        <p:spPr>
          <a:xfrm>
            <a:off x="6624546" y="2049494"/>
            <a:ext cx="335299" cy="400110"/>
          </a:xfrm>
          <a:prstGeom prst="rect">
            <a:avLst/>
          </a:prstGeom>
          <a:solidFill>
            <a:schemeClr val="bg1"/>
          </a:solidFill>
        </p:spPr>
        <p:txBody>
          <a:bodyPr wrap="square">
            <a:spAutoFit/>
          </a:bodyPr>
          <a:lstStyle/>
          <a:p>
            <a:r>
              <a:rPr lang="de-DE" sz="2000" b="1" dirty="0">
                <a:solidFill>
                  <a:srgbClr val="1160AC"/>
                </a:solidFill>
                <a:latin typeface="Arial" panose="020B0604020202020204" pitchFamily="34" charset="0"/>
                <a:cs typeface="Arial" panose="020B0604020202020204" pitchFamily="34" charset="0"/>
              </a:rPr>
              <a:t>=</a:t>
            </a:r>
          </a:p>
        </p:txBody>
      </p:sp>
      <p:sp>
        <p:nvSpPr>
          <p:cNvPr id="44" name="Rechteck 43">
            <a:extLst>
              <a:ext uri="{FF2B5EF4-FFF2-40B4-BE49-F238E27FC236}">
                <a16:creationId xmlns:a16="http://schemas.microsoft.com/office/drawing/2014/main" id="{3BEEC3EB-8BAE-4F53-908E-185E9F74F9C5}"/>
              </a:ext>
            </a:extLst>
          </p:cNvPr>
          <p:cNvSpPr/>
          <p:nvPr/>
        </p:nvSpPr>
        <p:spPr>
          <a:xfrm>
            <a:off x="6953473" y="2035836"/>
            <a:ext cx="618729" cy="400110"/>
          </a:xfrm>
          <a:prstGeom prst="rect">
            <a:avLst/>
          </a:prstGeom>
          <a:solidFill>
            <a:schemeClr val="bg1"/>
          </a:solidFill>
        </p:spPr>
        <p:txBody>
          <a:bodyPr wrap="square">
            <a:spAutoFit/>
          </a:bodyPr>
          <a:lstStyle/>
          <a:p>
            <a:r>
              <a:rPr lang="de-DE" sz="2000" b="1" dirty="0">
                <a:latin typeface="Arial" panose="020B0604020202020204" pitchFamily="34" charset="0"/>
                <a:cs typeface="Arial" panose="020B0604020202020204" pitchFamily="34" charset="0"/>
              </a:rPr>
              <a:t>0.8</a:t>
            </a:r>
          </a:p>
        </p:txBody>
      </p:sp>
      <p:sp>
        <p:nvSpPr>
          <p:cNvPr id="46" name="Rechteck 45">
            <a:extLst>
              <a:ext uri="{FF2B5EF4-FFF2-40B4-BE49-F238E27FC236}">
                <a16:creationId xmlns:a16="http://schemas.microsoft.com/office/drawing/2014/main" id="{E20F24AF-6E77-41E0-867A-6E9B69E7F16E}"/>
              </a:ext>
            </a:extLst>
          </p:cNvPr>
          <p:cNvSpPr/>
          <p:nvPr/>
        </p:nvSpPr>
        <p:spPr>
          <a:xfrm>
            <a:off x="449034" y="3123429"/>
            <a:ext cx="4430836" cy="400110"/>
          </a:xfrm>
          <a:prstGeom prst="rect">
            <a:avLst/>
          </a:prstGeom>
          <a:solidFill>
            <a:schemeClr val="bg1"/>
          </a:solidFill>
        </p:spPr>
        <p:txBody>
          <a:bodyPr wrap="square">
            <a:spAutoFit/>
          </a:bodyPr>
          <a:lstStyle/>
          <a:p>
            <a:r>
              <a:rPr lang="de-DE" sz="2000" b="1" dirty="0">
                <a:solidFill>
                  <a:srgbClr val="1160AC"/>
                </a:solidFill>
                <a:latin typeface="Arial" panose="020B0604020202020204" pitchFamily="34" charset="0"/>
                <a:cs typeface="Arial" panose="020B0604020202020204" pitchFamily="34" charset="0"/>
              </a:rPr>
              <a:t>Error Rate</a:t>
            </a:r>
            <a:r>
              <a:rPr lang="de-DE" sz="2000" dirty="0">
                <a:latin typeface="Arial" panose="020B0604020202020204" pitchFamily="34" charset="0"/>
                <a:cs typeface="Arial" panose="020B0604020202020204" pitchFamily="34" charset="0"/>
              </a:rPr>
              <a:t> </a:t>
            </a:r>
            <a:r>
              <a:rPr lang="de-DE" sz="2000" b="1" dirty="0">
                <a:solidFill>
                  <a:srgbClr val="1160AC"/>
                </a:solidFill>
                <a:latin typeface="Arial" panose="020B0604020202020204" pitchFamily="34" charset="0"/>
                <a:cs typeface="Arial" panose="020B0604020202020204" pitchFamily="34" charset="0"/>
              </a:rPr>
              <a:t>= 1 – </a:t>
            </a:r>
            <a:r>
              <a:rPr lang="de-DE" sz="2000" b="1" dirty="0" err="1">
                <a:solidFill>
                  <a:srgbClr val="1160AC"/>
                </a:solidFill>
                <a:latin typeface="Arial" panose="020B0604020202020204" pitchFamily="34" charset="0"/>
                <a:cs typeface="Arial" panose="020B0604020202020204" pitchFamily="34" charset="0"/>
              </a:rPr>
              <a:t>Accuracy</a:t>
            </a:r>
            <a:r>
              <a:rPr lang="de-DE" sz="2000" b="1" dirty="0">
                <a:solidFill>
                  <a:srgbClr val="1160AC"/>
                </a:solidFill>
                <a:latin typeface="Arial" panose="020B0604020202020204" pitchFamily="34" charset="0"/>
                <a:cs typeface="Arial" panose="020B0604020202020204" pitchFamily="34" charset="0"/>
              </a:rPr>
              <a:t> = </a:t>
            </a:r>
            <a:r>
              <a:rPr lang="de-DE" sz="2000" b="1" dirty="0">
                <a:latin typeface="Arial" panose="020B0604020202020204" pitchFamily="34" charset="0"/>
                <a:cs typeface="Arial" panose="020B0604020202020204" pitchFamily="34" charset="0"/>
              </a:rPr>
              <a:t>0.8</a:t>
            </a:r>
          </a:p>
        </p:txBody>
      </p:sp>
      <p:sp>
        <p:nvSpPr>
          <p:cNvPr id="57" name="Rechteck 56">
            <a:extLst>
              <a:ext uri="{FF2B5EF4-FFF2-40B4-BE49-F238E27FC236}">
                <a16:creationId xmlns:a16="http://schemas.microsoft.com/office/drawing/2014/main" id="{D57B901F-33F3-4AC6-9647-4CD25196D418}"/>
              </a:ext>
            </a:extLst>
          </p:cNvPr>
          <p:cNvSpPr/>
          <p:nvPr/>
        </p:nvSpPr>
        <p:spPr>
          <a:xfrm>
            <a:off x="455406" y="3980752"/>
            <a:ext cx="1580175" cy="400110"/>
          </a:xfrm>
          <a:prstGeom prst="rect">
            <a:avLst/>
          </a:prstGeom>
          <a:solidFill>
            <a:schemeClr val="bg1"/>
          </a:solidFill>
        </p:spPr>
        <p:txBody>
          <a:bodyPr wrap="square">
            <a:spAutoFit/>
          </a:bodyPr>
          <a:lstStyle/>
          <a:p>
            <a:r>
              <a:rPr lang="de-DE" sz="2000" b="1" dirty="0">
                <a:solidFill>
                  <a:srgbClr val="1160AC"/>
                </a:solidFill>
                <a:latin typeface="Arial" panose="020B0604020202020204" pitchFamily="34" charset="0"/>
                <a:cs typeface="Arial" panose="020B0604020202020204" pitchFamily="34" charset="0"/>
              </a:rPr>
              <a:t>Precision</a:t>
            </a:r>
            <a:r>
              <a:rPr lang="de-DE" sz="2000" dirty="0">
                <a:latin typeface="Arial" panose="020B0604020202020204" pitchFamily="34" charset="0"/>
                <a:cs typeface="Arial" panose="020B0604020202020204" pitchFamily="34" charset="0"/>
              </a:rPr>
              <a:t> </a:t>
            </a:r>
            <a:r>
              <a:rPr lang="de-DE" sz="2000" b="1" dirty="0">
                <a:solidFill>
                  <a:srgbClr val="1160AC"/>
                </a:solidFill>
                <a:latin typeface="Arial" panose="020B0604020202020204" pitchFamily="34" charset="0"/>
                <a:cs typeface="Arial" panose="020B0604020202020204" pitchFamily="34" charset="0"/>
              </a:rPr>
              <a:t>=</a:t>
            </a:r>
          </a:p>
        </p:txBody>
      </p:sp>
      <p:sp>
        <p:nvSpPr>
          <p:cNvPr id="58" name="Rechteck 57">
            <a:extLst>
              <a:ext uri="{FF2B5EF4-FFF2-40B4-BE49-F238E27FC236}">
                <a16:creationId xmlns:a16="http://schemas.microsoft.com/office/drawing/2014/main" id="{BCDDEA4B-43B8-4080-84D6-8003219548C1}"/>
              </a:ext>
            </a:extLst>
          </p:cNvPr>
          <p:cNvSpPr/>
          <p:nvPr/>
        </p:nvSpPr>
        <p:spPr>
          <a:xfrm>
            <a:off x="2418533" y="3799350"/>
            <a:ext cx="1580175" cy="338554"/>
          </a:xfrm>
          <a:prstGeom prst="rect">
            <a:avLst/>
          </a:prstGeom>
          <a:solidFill>
            <a:schemeClr val="bg1"/>
          </a:solidFill>
        </p:spPr>
        <p:txBody>
          <a:bodyPr wrap="square">
            <a:spAutoFit/>
          </a:bodyPr>
          <a:lstStyle/>
          <a:p>
            <a:r>
              <a:rPr lang="de-DE" sz="1600" b="1" dirty="0">
                <a:solidFill>
                  <a:srgbClr val="00B050"/>
                </a:solidFill>
                <a:latin typeface="Arial" panose="020B0604020202020204" pitchFamily="34" charset="0"/>
                <a:cs typeface="Arial" panose="020B0604020202020204" pitchFamily="34" charset="0"/>
              </a:rPr>
              <a:t>TP</a:t>
            </a:r>
            <a:r>
              <a:rPr lang="de-DE" sz="1600" b="1" dirty="0">
                <a:solidFill>
                  <a:srgbClr val="1160AC"/>
                </a:solidFill>
                <a:latin typeface="Arial" panose="020B0604020202020204" pitchFamily="34" charset="0"/>
                <a:cs typeface="Arial" panose="020B0604020202020204" pitchFamily="34" charset="0"/>
              </a:rPr>
              <a:t> </a:t>
            </a:r>
            <a:endParaRPr lang="de-DE" sz="1600" b="1" dirty="0">
              <a:solidFill>
                <a:srgbClr val="00B050"/>
              </a:solidFill>
              <a:latin typeface="Arial" panose="020B0604020202020204" pitchFamily="34" charset="0"/>
              <a:cs typeface="Arial" panose="020B0604020202020204" pitchFamily="34" charset="0"/>
            </a:endParaRPr>
          </a:p>
        </p:txBody>
      </p:sp>
      <p:cxnSp>
        <p:nvCxnSpPr>
          <p:cNvPr id="59" name="Gerader Verbinder 58">
            <a:extLst>
              <a:ext uri="{FF2B5EF4-FFF2-40B4-BE49-F238E27FC236}">
                <a16:creationId xmlns:a16="http://schemas.microsoft.com/office/drawing/2014/main" id="{813D665D-7E8A-4243-ADFF-21702DC2A341}"/>
              </a:ext>
            </a:extLst>
          </p:cNvPr>
          <p:cNvCxnSpPr>
            <a:cxnSpLocks/>
          </p:cNvCxnSpPr>
          <p:nvPr/>
        </p:nvCxnSpPr>
        <p:spPr>
          <a:xfrm flipV="1">
            <a:off x="2160309" y="4151564"/>
            <a:ext cx="898118" cy="1"/>
          </a:xfrm>
          <a:prstGeom prst="line">
            <a:avLst/>
          </a:prstGeom>
          <a:ln w="28575">
            <a:solidFill>
              <a:srgbClr val="1160AC"/>
            </a:solidFill>
            <a:tailEnd type="none"/>
          </a:ln>
        </p:spPr>
        <p:style>
          <a:lnRef idx="1">
            <a:schemeClr val="accent1"/>
          </a:lnRef>
          <a:fillRef idx="0">
            <a:schemeClr val="accent1"/>
          </a:fillRef>
          <a:effectRef idx="0">
            <a:schemeClr val="accent1"/>
          </a:effectRef>
          <a:fontRef idx="minor">
            <a:schemeClr val="tx1"/>
          </a:fontRef>
        </p:style>
      </p:cxnSp>
      <p:sp>
        <p:nvSpPr>
          <p:cNvPr id="60" name="Rechteck 59">
            <a:extLst>
              <a:ext uri="{FF2B5EF4-FFF2-40B4-BE49-F238E27FC236}">
                <a16:creationId xmlns:a16="http://schemas.microsoft.com/office/drawing/2014/main" id="{B8CE288A-5782-4B5E-B4F8-F53260E65A8B}"/>
              </a:ext>
            </a:extLst>
          </p:cNvPr>
          <p:cNvSpPr/>
          <p:nvPr/>
        </p:nvSpPr>
        <p:spPr>
          <a:xfrm>
            <a:off x="2117179" y="4205410"/>
            <a:ext cx="1093248" cy="369332"/>
          </a:xfrm>
          <a:prstGeom prst="rect">
            <a:avLst/>
          </a:prstGeom>
        </p:spPr>
        <p:txBody>
          <a:bodyPr wrap="none">
            <a:spAutoFit/>
          </a:bodyPr>
          <a:lstStyle/>
          <a:p>
            <a:r>
              <a:rPr lang="de-DE" b="1" dirty="0">
                <a:solidFill>
                  <a:srgbClr val="00B050"/>
                </a:solidFill>
                <a:latin typeface="Arial" panose="020B0604020202020204" pitchFamily="34" charset="0"/>
                <a:cs typeface="Arial" panose="020B0604020202020204" pitchFamily="34" charset="0"/>
              </a:rPr>
              <a:t>TP</a:t>
            </a:r>
            <a:r>
              <a:rPr lang="de-DE" b="1" dirty="0">
                <a:solidFill>
                  <a:srgbClr val="1160AC"/>
                </a:solidFill>
                <a:latin typeface="Arial" panose="020B0604020202020204" pitchFamily="34" charset="0"/>
                <a:cs typeface="Arial" panose="020B0604020202020204" pitchFamily="34" charset="0"/>
              </a:rPr>
              <a:t> + </a:t>
            </a:r>
            <a:r>
              <a:rPr lang="de-DE" b="1" dirty="0">
                <a:solidFill>
                  <a:srgbClr val="C00000"/>
                </a:solidFill>
                <a:latin typeface="Arial" panose="020B0604020202020204" pitchFamily="34" charset="0"/>
                <a:cs typeface="Arial" panose="020B0604020202020204" pitchFamily="34" charset="0"/>
              </a:rPr>
              <a:t>FP</a:t>
            </a:r>
            <a:r>
              <a:rPr lang="de-DE" b="1" dirty="0">
                <a:solidFill>
                  <a:srgbClr val="1160AC"/>
                </a:solidFill>
                <a:latin typeface="Arial" panose="020B0604020202020204" pitchFamily="34" charset="0"/>
                <a:cs typeface="Arial" panose="020B0604020202020204" pitchFamily="34" charset="0"/>
              </a:rPr>
              <a:t> </a:t>
            </a:r>
            <a:endParaRPr lang="de-DE" b="1" dirty="0">
              <a:solidFill>
                <a:srgbClr val="C00000"/>
              </a:solidFill>
              <a:latin typeface="Arial" panose="020B0604020202020204" pitchFamily="34" charset="0"/>
              <a:cs typeface="Arial" panose="020B0604020202020204" pitchFamily="34" charset="0"/>
            </a:endParaRPr>
          </a:p>
        </p:txBody>
      </p:sp>
      <p:sp>
        <p:nvSpPr>
          <p:cNvPr id="61" name="Rechteck 60">
            <a:extLst>
              <a:ext uri="{FF2B5EF4-FFF2-40B4-BE49-F238E27FC236}">
                <a16:creationId xmlns:a16="http://schemas.microsoft.com/office/drawing/2014/main" id="{B26E9ECD-475D-4116-8483-A30496183AA2}"/>
              </a:ext>
            </a:extLst>
          </p:cNvPr>
          <p:cNvSpPr/>
          <p:nvPr/>
        </p:nvSpPr>
        <p:spPr>
          <a:xfrm>
            <a:off x="3121517" y="3960387"/>
            <a:ext cx="335299" cy="400110"/>
          </a:xfrm>
          <a:prstGeom prst="rect">
            <a:avLst/>
          </a:prstGeom>
          <a:solidFill>
            <a:schemeClr val="bg1"/>
          </a:solidFill>
        </p:spPr>
        <p:txBody>
          <a:bodyPr wrap="square">
            <a:spAutoFit/>
          </a:bodyPr>
          <a:lstStyle/>
          <a:p>
            <a:r>
              <a:rPr lang="de-DE" sz="2000" b="1" dirty="0">
                <a:solidFill>
                  <a:srgbClr val="1160AC"/>
                </a:solidFill>
                <a:latin typeface="Arial" panose="020B0604020202020204" pitchFamily="34" charset="0"/>
                <a:cs typeface="Arial" panose="020B0604020202020204" pitchFamily="34" charset="0"/>
              </a:rPr>
              <a:t>=</a:t>
            </a:r>
          </a:p>
        </p:txBody>
      </p:sp>
      <p:cxnSp>
        <p:nvCxnSpPr>
          <p:cNvPr id="62" name="Gerader Verbinder 61">
            <a:extLst>
              <a:ext uri="{FF2B5EF4-FFF2-40B4-BE49-F238E27FC236}">
                <a16:creationId xmlns:a16="http://schemas.microsoft.com/office/drawing/2014/main" id="{9FA047CD-5CF4-407F-9330-B425E10D9E0F}"/>
              </a:ext>
            </a:extLst>
          </p:cNvPr>
          <p:cNvCxnSpPr>
            <a:cxnSpLocks/>
          </p:cNvCxnSpPr>
          <p:nvPr/>
        </p:nvCxnSpPr>
        <p:spPr>
          <a:xfrm flipV="1">
            <a:off x="3596235" y="4160441"/>
            <a:ext cx="685038" cy="1"/>
          </a:xfrm>
          <a:prstGeom prst="line">
            <a:avLst/>
          </a:prstGeom>
          <a:ln w="28575">
            <a:solidFill>
              <a:srgbClr val="1160AC"/>
            </a:solidFill>
            <a:tailEnd type="none"/>
          </a:ln>
        </p:spPr>
        <p:style>
          <a:lnRef idx="1">
            <a:schemeClr val="accent1"/>
          </a:lnRef>
          <a:fillRef idx="0">
            <a:schemeClr val="accent1"/>
          </a:fillRef>
          <a:effectRef idx="0">
            <a:schemeClr val="accent1"/>
          </a:effectRef>
          <a:fontRef idx="minor">
            <a:schemeClr val="tx1"/>
          </a:fontRef>
        </p:style>
      </p:cxnSp>
      <p:sp>
        <p:nvSpPr>
          <p:cNvPr id="63" name="Rechteck 62">
            <a:extLst>
              <a:ext uri="{FF2B5EF4-FFF2-40B4-BE49-F238E27FC236}">
                <a16:creationId xmlns:a16="http://schemas.microsoft.com/office/drawing/2014/main" id="{BF78E427-E833-498B-8BA6-B1F4733535EA}"/>
              </a:ext>
            </a:extLst>
          </p:cNvPr>
          <p:cNvSpPr/>
          <p:nvPr/>
        </p:nvSpPr>
        <p:spPr>
          <a:xfrm>
            <a:off x="3777840" y="3808228"/>
            <a:ext cx="443052" cy="338554"/>
          </a:xfrm>
          <a:prstGeom prst="rect">
            <a:avLst/>
          </a:prstGeom>
          <a:solidFill>
            <a:schemeClr val="bg1"/>
          </a:solidFill>
        </p:spPr>
        <p:txBody>
          <a:bodyPr wrap="square">
            <a:spAutoFit/>
          </a:bodyPr>
          <a:lstStyle/>
          <a:p>
            <a:r>
              <a:rPr lang="de-DE" sz="1600" b="1" dirty="0">
                <a:solidFill>
                  <a:srgbClr val="00B050"/>
                </a:solidFill>
                <a:latin typeface="Arial" panose="020B0604020202020204" pitchFamily="34" charset="0"/>
                <a:cs typeface="Arial" panose="020B0604020202020204" pitchFamily="34" charset="0"/>
              </a:rPr>
              <a:t>25</a:t>
            </a:r>
          </a:p>
        </p:txBody>
      </p:sp>
      <p:sp>
        <p:nvSpPr>
          <p:cNvPr id="64" name="Rechteck 63">
            <a:extLst>
              <a:ext uri="{FF2B5EF4-FFF2-40B4-BE49-F238E27FC236}">
                <a16:creationId xmlns:a16="http://schemas.microsoft.com/office/drawing/2014/main" id="{41D92983-5C00-4B8D-BF99-E87427F5DBF7}"/>
              </a:ext>
            </a:extLst>
          </p:cNvPr>
          <p:cNvSpPr/>
          <p:nvPr/>
        </p:nvSpPr>
        <p:spPr>
          <a:xfrm>
            <a:off x="3510267" y="4171609"/>
            <a:ext cx="832279" cy="369332"/>
          </a:xfrm>
          <a:prstGeom prst="rect">
            <a:avLst/>
          </a:prstGeom>
        </p:spPr>
        <p:txBody>
          <a:bodyPr wrap="none">
            <a:spAutoFit/>
          </a:bodyPr>
          <a:lstStyle/>
          <a:p>
            <a:r>
              <a:rPr lang="de-DE" b="1" dirty="0">
                <a:solidFill>
                  <a:srgbClr val="00B050"/>
                </a:solidFill>
                <a:latin typeface="Arial" panose="020B0604020202020204" pitchFamily="34" charset="0"/>
                <a:cs typeface="Arial" panose="020B0604020202020204" pitchFamily="34" charset="0"/>
              </a:rPr>
              <a:t>25</a:t>
            </a:r>
            <a:r>
              <a:rPr lang="de-DE" b="1" dirty="0">
                <a:solidFill>
                  <a:srgbClr val="1160AC"/>
                </a:solidFill>
                <a:latin typeface="Arial" panose="020B0604020202020204" pitchFamily="34" charset="0"/>
                <a:cs typeface="Arial" panose="020B0604020202020204" pitchFamily="34" charset="0"/>
              </a:rPr>
              <a:t> + </a:t>
            </a:r>
            <a:r>
              <a:rPr lang="de-DE" b="1" dirty="0">
                <a:solidFill>
                  <a:srgbClr val="C00000"/>
                </a:solidFill>
                <a:latin typeface="Arial" panose="020B0604020202020204" pitchFamily="34" charset="0"/>
                <a:cs typeface="Arial" panose="020B0604020202020204" pitchFamily="34" charset="0"/>
              </a:rPr>
              <a:t>6</a:t>
            </a:r>
          </a:p>
        </p:txBody>
      </p:sp>
      <p:sp>
        <p:nvSpPr>
          <p:cNvPr id="65" name="Rechteck 64">
            <a:extLst>
              <a:ext uri="{FF2B5EF4-FFF2-40B4-BE49-F238E27FC236}">
                <a16:creationId xmlns:a16="http://schemas.microsoft.com/office/drawing/2014/main" id="{3ADC8480-5551-4378-A9F5-4DA553A18E06}"/>
              </a:ext>
            </a:extLst>
          </p:cNvPr>
          <p:cNvSpPr/>
          <p:nvPr/>
        </p:nvSpPr>
        <p:spPr>
          <a:xfrm>
            <a:off x="4382850" y="3964541"/>
            <a:ext cx="335299" cy="400110"/>
          </a:xfrm>
          <a:prstGeom prst="rect">
            <a:avLst/>
          </a:prstGeom>
          <a:solidFill>
            <a:schemeClr val="bg1"/>
          </a:solidFill>
        </p:spPr>
        <p:txBody>
          <a:bodyPr wrap="square">
            <a:spAutoFit/>
          </a:bodyPr>
          <a:lstStyle/>
          <a:p>
            <a:r>
              <a:rPr lang="de-DE" sz="2000" b="1" dirty="0">
                <a:solidFill>
                  <a:srgbClr val="1160AC"/>
                </a:solidFill>
                <a:latin typeface="Arial" panose="020B0604020202020204" pitchFamily="34" charset="0"/>
                <a:cs typeface="Arial" panose="020B0604020202020204" pitchFamily="34" charset="0"/>
              </a:rPr>
              <a:t>=</a:t>
            </a:r>
          </a:p>
        </p:txBody>
      </p:sp>
      <p:sp>
        <p:nvSpPr>
          <p:cNvPr id="66" name="Rechteck 65">
            <a:extLst>
              <a:ext uri="{FF2B5EF4-FFF2-40B4-BE49-F238E27FC236}">
                <a16:creationId xmlns:a16="http://schemas.microsoft.com/office/drawing/2014/main" id="{42E65B1A-D371-4D63-AC77-85781643A77F}"/>
              </a:ext>
            </a:extLst>
          </p:cNvPr>
          <p:cNvSpPr/>
          <p:nvPr/>
        </p:nvSpPr>
        <p:spPr>
          <a:xfrm>
            <a:off x="4711777" y="3950883"/>
            <a:ext cx="832279" cy="400110"/>
          </a:xfrm>
          <a:prstGeom prst="rect">
            <a:avLst/>
          </a:prstGeom>
          <a:solidFill>
            <a:schemeClr val="bg1"/>
          </a:solidFill>
        </p:spPr>
        <p:txBody>
          <a:bodyPr wrap="square">
            <a:spAutoFit/>
          </a:bodyPr>
          <a:lstStyle/>
          <a:p>
            <a:r>
              <a:rPr lang="de-DE" sz="2000" b="1" dirty="0">
                <a:latin typeface="Arial" panose="020B0604020202020204" pitchFamily="34" charset="0"/>
                <a:cs typeface="Arial" panose="020B0604020202020204" pitchFamily="34" charset="0"/>
              </a:rPr>
              <a:t>0.81</a:t>
            </a:r>
          </a:p>
        </p:txBody>
      </p:sp>
      <p:sp>
        <p:nvSpPr>
          <p:cNvPr id="69" name="Rechteck 68">
            <a:extLst>
              <a:ext uri="{FF2B5EF4-FFF2-40B4-BE49-F238E27FC236}">
                <a16:creationId xmlns:a16="http://schemas.microsoft.com/office/drawing/2014/main" id="{0F63B871-D435-4486-8510-C73E35DB865D}"/>
              </a:ext>
            </a:extLst>
          </p:cNvPr>
          <p:cNvSpPr/>
          <p:nvPr/>
        </p:nvSpPr>
        <p:spPr>
          <a:xfrm>
            <a:off x="461778" y="4956865"/>
            <a:ext cx="1580175" cy="400110"/>
          </a:xfrm>
          <a:prstGeom prst="rect">
            <a:avLst/>
          </a:prstGeom>
          <a:solidFill>
            <a:schemeClr val="bg1"/>
          </a:solidFill>
        </p:spPr>
        <p:txBody>
          <a:bodyPr wrap="square">
            <a:spAutoFit/>
          </a:bodyPr>
          <a:lstStyle/>
          <a:p>
            <a:r>
              <a:rPr lang="de-DE" sz="2000" b="1" dirty="0">
                <a:solidFill>
                  <a:srgbClr val="1160AC"/>
                </a:solidFill>
                <a:latin typeface="Arial" panose="020B0604020202020204" pitchFamily="34" charset="0"/>
                <a:cs typeface="Arial" panose="020B0604020202020204" pitchFamily="34" charset="0"/>
              </a:rPr>
              <a:t>Recall</a:t>
            </a:r>
            <a:r>
              <a:rPr lang="de-DE" sz="2000" dirty="0">
                <a:latin typeface="Arial" panose="020B0604020202020204" pitchFamily="34" charset="0"/>
                <a:cs typeface="Arial" panose="020B0604020202020204" pitchFamily="34" charset="0"/>
              </a:rPr>
              <a:t> </a:t>
            </a:r>
            <a:r>
              <a:rPr lang="de-DE" sz="2000" b="1" dirty="0">
                <a:solidFill>
                  <a:srgbClr val="1160AC"/>
                </a:solidFill>
                <a:latin typeface="Arial" panose="020B0604020202020204" pitchFamily="34" charset="0"/>
                <a:cs typeface="Arial" panose="020B0604020202020204" pitchFamily="34" charset="0"/>
              </a:rPr>
              <a:t>=</a:t>
            </a:r>
          </a:p>
        </p:txBody>
      </p:sp>
      <p:sp>
        <p:nvSpPr>
          <p:cNvPr id="70" name="Rechteck 69">
            <a:extLst>
              <a:ext uri="{FF2B5EF4-FFF2-40B4-BE49-F238E27FC236}">
                <a16:creationId xmlns:a16="http://schemas.microsoft.com/office/drawing/2014/main" id="{C71CED8F-9184-4467-BD36-93A4423234F4}"/>
              </a:ext>
            </a:extLst>
          </p:cNvPr>
          <p:cNvSpPr/>
          <p:nvPr/>
        </p:nvSpPr>
        <p:spPr>
          <a:xfrm>
            <a:off x="2424905" y="4775463"/>
            <a:ext cx="1580175" cy="338554"/>
          </a:xfrm>
          <a:prstGeom prst="rect">
            <a:avLst/>
          </a:prstGeom>
          <a:solidFill>
            <a:schemeClr val="bg1"/>
          </a:solidFill>
        </p:spPr>
        <p:txBody>
          <a:bodyPr wrap="square">
            <a:spAutoFit/>
          </a:bodyPr>
          <a:lstStyle/>
          <a:p>
            <a:r>
              <a:rPr lang="de-DE" sz="1600" b="1" dirty="0">
                <a:solidFill>
                  <a:srgbClr val="00B050"/>
                </a:solidFill>
                <a:latin typeface="Arial" panose="020B0604020202020204" pitchFamily="34" charset="0"/>
                <a:cs typeface="Arial" panose="020B0604020202020204" pitchFamily="34" charset="0"/>
              </a:rPr>
              <a:t>TP</a:t>
            </a:r>
            <a:r>
              <a:rPr lang="de-DE" sz="1600" b="1" dirty="0">
                <a:solidFill>
                  <a:srgbClr val="1160AC"/>
                </a:solidFill>
                <a:latin typeface="Arial" panose="020B0604020202020204" pitchFamily="34" charset="0"/>
                <a:cs typeface="Arial" panose="020B0604020202020204" pitchFamily="34" charset="0"/>
              </a:rPr>
              <a:t> </a:t>
            </a:r>
            <a:endParaRPr lang="de-DE" sz="1600" b="1" dirty="0">
              <a:solidFill>
                <a:srgbClr val="00B050"/>
              </a:solidFill>
              <a:latin typeface="Arial" panose="020B0604020202020204" pitchFamily="34" charset="0"/>
              <a:cs typeface="Arial" panose="020B0604020202020204" pitchFamily="34" charset="0"/>
            </a:endParaRPr>
          </a:p>
        </p:txBody>
      </p:sp>
      <p:cxnSp>
        <p:nvCxnSpPr>
          <p:cNvPr id="71" name="Gerader Verbinder 70">
            <a:extLst>
              <a:ext uri="{FF2B5EF4-FFF2-40B4-BE49-F238E27FC236}">
                <a16:creationId xmlns:a16="http://schemas.microsoft.com/office/drawing/2014/main" id="{278F97B3-73F6-4A66-B793-F2A9BF2B91FD}"/>
              </a:ext>
            </a:extLst>
          </p:cNvPr>
          <p:cNvCxnSpPr>
            <a:cxnSpLocks/>
          </p:cNvCxnSpPr>
          <p:nvPr/>
        </p:nvCxnSpPr>
        <p:spPr>
          <a:xfrm flipV="1">
            <a:off x="2166681" y="5127677"/>
            <a:ext cx="898118" cy="1"/>
          </a:xfrm>
          <a:prstGeom prst="line">
            <a:avLst/>
          </a:prstGeom>
          <a:ln w="28575">
            <a:solidFill>
              <a:srgbClr val="1160AC"/>
            </a:solidFill>
            <a:tailEnd type="none"/>
          </a:ln>
        </p:spPr>
        <p:style>
          <a:lnRef idx="1">
            <a:schemeClr val="accent1"/>
          </a:lnRef>
          <a:fillRef idx="0">
            <a:schemeClr val="accent1"/>
          </a:fillRef>
          <a:effectRef idx="0">
            <a:schemeClr val="accent1"/>
          </a:effectRef>
          <a:fontRef idx="minor">
            <a:schemeClr val="tx1"/>
          </a:fontRef>
        </p:style>
      </p:cxnSp>
      <p:sp>
        <p:nvSpPr>
          <p:cNvPr id="72" name="Rechteck 71">
            <a:extLst>
              <a:ext uri="{FF2B5EF4-FFF2-40B4-BE49-F238E27FC236}">
                <a16:creationId xmlns:a16="http://schemas.microsoft.com/office/drawing/2014/main" id="{22E06CC8-9670-4982-B462-E60B14F5E371}"/>
              </a:ext>
            </a:extLst>
          </p:cNvPr>
          <p:cNvSpPr/>
          <p:nvPr/>
        </p:nvSpPr>
        <p:spPr>
          <a:xfrm>
            <a:off x="2123551" y="5181523"/>
            <a:ext cx="1110240" cy="369332"/>
          </a:xfrm>
          <a:prstGeom prst="rect">
            <a:avLst/>
          </a:prstGeom>
        </p:spPr>
        <p:txBody>
          <a:bodyPr wrap="none">
            <a:spAutoFit/>
          </a:bodyPr>
          <a:lstStyle/>
          <a:p>
            <a:r>
              <a:rPr lang="de-DE" b="1" dirty="0">
                <a:solidFill>
                  <a:srgbClr val="00B050"/>
                </a:solidFill>
                <a:latin typeface="Arial" panose="020B0604020202020204" pitchFamily="34" charset="0"/>
                <a:cs typeface="Arial" panose="020B0604020202020204" pitchFamily="34" charset="0"/>
              </a:rPr>
              <a:t>TP</a:t>
            </a:r>
            <a:r>
              <a:rPr lang="de-DE" b="1" dirty="0">
                <a:solidFill>
                  <a:srgbClr val="1160AC"/>
                </a:solidFill>
                <a:latin typeface="Arial" panose="020B0604020202020204" pitchFamily="34" charset="0"/>
                <a:cs typeface="Arial" panose="020B0604020202020204" pitchFamily="34" charset="0"/>
              </a:rPr>
              <a:t> + </a:t>
            </a:r>
            <a:r>
              <a:rPr lang="de-DE" b="1" dirty="0">
                <a:solidFill>
                  <a:srgbClr val="C00000"/>
                </a:solidFill>
                <a:latin typeface="Arial" panose="020B0604020202020204" pitchFamily="34" charset="0"/>
                <a:cs typeface="Arial" panose="020B0604020202020204" pitchFamily="34" charset="0"/>
              </a:rPr>
              <a:t>FN</a:t>
            </a:r>
            <a:r>
              <a:rPr lang="de-DE" b="1" dirty="0">
                <a:solidFill>
                  <a:srgbClr val="1160AC"/>
                </a:solidFill>
                <a:latin typeface="Arial" panose="020B0604020202020204" pitchFamily="34" charset="0"/>
                <a:cs typeface="Arial" panose="020B0604020202020204" pitchFamily="34" charset="0"/>
              </a:rPr>
              <a:t> </a:t>
            </a:r>
            <a:endParaRPr lang="de-DE" b="1" dirty="0">
              <a:solidFill>
                <a:srgbClr val="C00000"/>
              </a:solidFill>
              <a:latin typeface="Arial" panose="020B0604020202020204" pitchFamily="34" charset="0"/>
              <a:cs typeface="Arial" panose="020B0604020202020204" pitchFamily="34" charset="0"/>
            </a:endParaRPr>
          </a:p>
        </p:txBody>
      </p:sp>
      <p:sp>
        <p:nvSpPr>
          <p:cNvPr id="73" name="Rechteck 72">
            <a:extLst>
              <a:ext uri="{FF2B5EF4-FFF2-40B4-BE49-F238E27FC236}">
                <a16:creationId xmlns:a16="http://schemas.microsoft.com/office/drawing/2014/main" id="{55A9C248-0F90-4262-A5F2-06BDD07D530E}"/>
              </a:ext>
            </a:extLst>
          </p:cNvPr>
          <p:cNvSpPr/>
          <p:nvPr/>
        </p:nvSpPr>
        <p:spPr>
          <a:xfrm>
            <a:off x="3127889" y="4936500"/>
            <a:ext cx="335299" cy="400110"/>
          </a:xfrm>
          <a:prstGeom prst="rect">
            <a:avLst/>
          </a:prstGeom>
          <a:solidFill>
            <a:schemeClr val="bg1"/>
          </a:solidFill>
        </p:spPr>
        <p:txBody>
          <a:bodyPr wrap="square">
            <a:spAutoFit/>
          </a:bodyPr>
          <a:lstStyle/>
          <a:p>
            <a:r>
              <a:rPr lang="de-DE" sz="2000" b="1" dirty="0">
                <a:solidFill>
                  <a:srgbClr val="1160AC"/>
                </a:solidFill>
                <a:latin typeface="Arial" panose="020B0604020202020204" pitchFamily="34" charset="0"/>
                <a:cs typeface="Arial" panose="020B0604020202020204" pitchFamily="34" charset="0"/>
              </a:rPr>
              <a:t>=</a:t>
            </a:r>
          </a:p>
        </p:txBody>
      </p:sp>
      <p:cxnSp>
        <p:nvCxnSpPr>
          <p:cNvPr id="74" name="Gerader Verbinder 73">
            <a:extLst>
              <a:ext uri="{FF2B5EF4-FFF2-40B4-BE49-F238E27FC236}">
                <a16:creationId xmlns:a16="http://schemas.microsoft.com/office/drawing/2014/main" id="{E8B800C3-BD0E-4911-9B39-5A44FE420596}"/>
              </a:ext>
            </a:extLst>
          </p:cNvPr>
          <p:cNvCxnSpPr>
            <a:cxnSpLocks/>
          </p:cNvCxnSpPr>
          <p:nvPr/>
        </p:nvCxnSpPr>
        <p:spPr>
          <a:xfrm flipV="1">
            <a:off x="3602607" y="5136554"/>
            <a:ext cx="685038" cy="1"/>
          </a:xfrm>
          <a:prstGeom prst="line">
            <a:avLst/>
          </a:prstGeom>
          <a:ln w="28575">
            <a:solidFill>
              <a:srgbClr val="1160AC"/>
            </a:solidFill>
            <a:tailEnd type="none"/>
          </a:ln>
        </p:spPr>
        <p:style>
          <a:lnRef idx="1">
            <a:schemeClr val="accent1"/>
          </a:lnRef>
          <a:fillRef idx="0">
            <a:schemeClr val="accent1"/>
          </a:fillRef>
          <a:effectRef idx="0">
            <a:schemeClr val="accent1"/>
          </a:effectRef>
          <a:fontRef idx="minor">
            <a:schemeClr val="tx1"/>
          </a:fontRef>
        </p:style>
      </p:cxnSp>
      <p:sp>
        <p:nvSpPr>
          <p:cNvPr id="75" name="Rechteck 74">
            <a:extLst>
              <a:ext uri="{FF2B5EF4-FFF2-40B4-BE49-F238E27FC236}">
                <a16:creationId xmlns:a16="http://schemas.microsoft.com/office/drawing/2014/main" id="{B06820EE-41BD-42C8-9FB7-F1A0C8F84AAF}"/>
              </a:ext>
            </a:extLst>
          </p:cNvPr>
          <p:cNvSpPr/>
          <p:nvPr/>
        </p:nvSpPr>
        <p:spPr>
          <a:xfrm>
            <a:off x="3784212" y="4784341"/>
            <a:ext cx="443052" cy="338554"/>
          </a:xfrm>
          <a:prstGeom prst="rect">
            <a:avLst/>
          </a:prstGeom>
          <a:solidFill>
            <a:schemeClr val="bg1"/>
          </a:solidFill>
        </p:spPr>
        <p:txBody>
          <a:bodyPr wrap="square">
            <a:spAutoFit/>
          </a:bodyPr>
          <a:lstStyle/>
          <a:p>
            <a:r>
              <a:rPr lang="de-DE" sz="1600" b="1" dirty="0">
                <a:solidFill>
                  <a:srgbClr val="00B050"/>
                </a:solidFill>
                <a:latin typeface="Arial" panose="020B0604020202020204" pitchFamily="34" charset="0"/>
                <a:cs typeface="Arial" panose="020B0604020202020204" pitchFamily="34" charset="0"/>
              </a:rPr>
              <a:t>25</a:t>
            </a:r>
          </a:p>
        </p:txBody>
      </p:sp>
      <p:sp>
        <p:nvSpPr>
          <p:cNvPr id="76" name="Rechteck 75">
            <a:extLst>
              <a:ext uri="{FF2B5EF4-FFF2-40B4-BE49-F238E27FC236}">
                <a16:creationId xmlns:a16="http://schemas.microsoft.com/office/drawing/2014/main" id="{490F326D-8D37-44CA-AD1F-16C05DB83054}"/>
              </a:ext>
            </a:extLst>
          </p:cNvPr>
          <p:cNvSpPr/>
          <p:nvPr/>
        </p:nvSpPr>
        <p:spPr>
          <a:xfrm>
            <a:off x="3516639" y="5147722"/>
            <a:ext cx="832279" cy="369332"/>
          </a:xfrm>
          <a:prstGeom prst="rect">
            <a:avLst/>
          </a:prstGeom>
        </p:spPr>
        <p:txBody>
          <a:bodyPr wrap="none">
            <a:spAutoFit/>
          </a:bodyPr>
          <a:lstStyle/>
          <a:p>
            <a:r>
              <a:rPr lang="de-DE" b="1" dirty="0">
                <a:solidFill>
                  <a:srgbClr val="00B050"/>
                </a:solidFill>
                <a:latin typeface="Arial" panose="020B0604020202020204" pitchFamily="34" charset="0"/>
                <a:cs typeface="Arial" panose="020B0604020202020204" pitchFamily="34" charset="0"/>
              </a:rPr>
              <a:t>25</a:t>
            </a:r>
            <a:r>
              <a:rPr lang="de-DE" b="1" dirty="0">
                <a:solidFill>
                  <a:srgbClr val="1160AC"/>
                </a:solidFill>
                <a:latin typeface="Arial" panose="020B0604020202020204" pitchFamily="34" charset="0"/>
                <a:cs typeface="Arial" panose="020B0604020202020204" pitchFamily="34" charset="0"/>
              </a:rPr>
              <a:t> + </a:t>
            </a:r>
            <a:r>
              <a:rPr lang="de-DE" b="1" dirty="0">
                <a:solidFill>
                  <a:srgbClr val="C00000"/>
                </a:solidFill>
                <a:latin typeface="Arial" panose="020B0604020202020204" pitchFamily="34" charset="0"/>
                <a:cs typeface="Arial" panose="020B0604020202020204" pitchFamily="34" charset="0"/>
              </a:rPr>
              <a:t>4</a:t>
            </a:r>
          </a:p>
        </p:txBody>
      </p:sp>
      <p:sp>
        <p:nvSpPr>
          <p:cNvPr id="77" name="Rechteck 76">
            <a:extLst>
              <a:ext uri="{FF2B5EF4-FFF2-40B4-BE49-F238E27FC236}">
                <a16:creationId xmlns:a16="http://schemas.microsoft.com/office/drawing/2014/main" id="{6E569648-08A3-4C8A-B6A8-5CEE743B1DCF}"/>
              </a:ext>
            </a:extLst>
          </p:cNvPr>
          <p:cNvSpPr/>
          <p:nvPr/>
        </p:nvSpPr>
        <p:spPr>
          <a:xfrm>
            <a:off x="4389222" y="4940654"/>
            <a:ext cx="335299" cy="400110"/>
          </a:xfrm>
          <a:prstGeom prst="rect">
            <a:avLst/>
          </a:prstGeom>
          <a:solidFill>
            <a:schemeClr val="bg1"/>
          </a:solidFill>
        </p:spPr>
        <p:txBody>
          <a:bodyPr wrap="square">
            <a:spAutoFit/>
          </a:bodyPr>
          <a:lstStyle/>
          <a:p>
            <a:r>
              <a:rPr lang="de-DE" sz="2000" b="1" dirty="0">
                <a:solidFill>
                  <a:srgbClr val="1160AC"/>
                </a:solidFill>
                <a:latin typeface="Arial" panose="020B0604020202020204" pitchFamily="34" charset="0"/>
                <a:cs typeface="Arial" panose="020B0604020202020204" pitchFamily="34" charset="0"/>
              </a:rPr>
              <a:t>=</a:t>
            </a:r>
          </a:p>
        </p:txBody>
      </p:sp>
      <p:sp>
        <p:nvSpPr>
          <p:cNvPr id="78" name="Rechteck 77">
            <a:extLst>
              <a:ext uri="{FF2B5EF4-FFF2-40B4-BE49-F238E27FC236}">
                <a16:creationId xmlns:a16="http://schemas.microsoft.com/office/drawing/2014/main" id="{A9FDA7B8-596A-40C5-8B6E-DEB1B097924F}"/>
              </a:ext>
            </a:extLst>
          </p:cNvPr>
          <p:cNvSpPr/>
          <p:nvPr/>
        </p:nvSpPr>
        <p:spPr>
          <a:xfrm>
            <a:off x="4718149" y="4926996"/>
            <a:ext cx="832279" cy="400110"/>
          </a:xfrm>
          <a:prstGeom prst="rect">
            <a:avLst/>
          </a:prstGeom>
          <a:solidFill>
            <a:schemeClr val="bg1"/>
          </a:solidFill>
        </p:spPr>
        <p:txBody>
          <a:bodyPr wrap="square">
            <a:spAutoFit/>
          </a:bodyPr>
          <a:lstStyle/>
          <a:p>
            <a:r>
              <a:rPr lang="de-DE" sz="2000" b="1" dirty="0">
                <a:latin typeface="Arial" panose="020B0604020202020204" pitchFamily="34" charset="0"/>
                <a:cs typeface="Arial" panose="020B0604020202020204" pitchFamily="34" charset="0"/>
              </a:rPr>
              <a:t>0.86</a:t>
            </a:r>
          </a:p>
        </p:txBody>
      </p:sp>
      <p:sp>
        <p:nvSpPr>
          <p:cNvPr id="79" name="Rechteck 78">
            <a:extLst>
              <a:ext uri="{FF2B5EF4-FFF2-40B4-BE49-F238E27FC236}">
                <a16:creationId xmlns:a16="http://schemas.microsoft.com/office/drawing/2014/main" id="{2C938590-6A94-48D0-AA61-CF0D95EFCF33}"/>
              </a:ext>
            </a:extLst>
          </p:cNvPr>
          <p:cNvSpPr/>
          <p:nvPr/>
        </p:nvSpPr>
        <p:spPr>
          <a:xfrm>
            <a:off x="6740936" y="4377537"/>
            <a:ext cx="898118" cy="400110"/>
          </a:xfrm>
          <a:prstGeom prst="rect">
            <a:avLst/>
          </a:prstGeom>
          <a:solidFill>
            <a:schemeClr val="bg1"/>
          </a:solidFill>
        </p:spPr>
        <p:txBody>
          <a:bodyPr wrap="square">
            <a:spAutoFit/>
          </a:bodyPr>
          <a:lstStyle/>
          <a:p>
            <a:r>
              <a:rPr lang="de-DE" sz="2000" b="1" dirty="0">
                <a:solidFill>
                  <a:srgbClr val="1160AC"/>
                </a:solidFill>
                <a:latin typeface="Arial" panose="020B0604020202020204" pitchFamily="34" charset="0"/>
                <a:cs typeface="Arial" panose="020B0604020202020204" pitchFamily="34" charset="0"/>
              </a:rPr>
              <a:t>F</a:t>
            </a:r>
            <a:r>
              <a:rPr lang="de-DE" sz="2800" b="1" baseline="-25000" dirty="0">
                <a:solidFill>
                  <a:srgbClr val="1160AC"/>
                </a:solidFill>
                <a:latin typeface="Arial" panose="020B0604020202020204" pitchFamily="34" charset="0"/>
                <a:cs typeface="Arial" panose="020B0604020202020204" pitchFamily="34" charset="0"/>
              </a:rPr>
              <a:t>1</a:t>
            </a:r>
            <a:r>
              <a:rPr lang="de-DE" sz="2000" dirty="0">
                <a:latin typeface="Arial" panose="020B0604020202020204" pitchFamily="34" charset="0"/>
                <a:cs typeface="Arial" panose="020B0604020202020204" pitchFamily="34" charset="0"/>
              </a:rPr>
              <a:t> </a:t>
            </a:r>
            <a:r>
              <a:rPr lang="de-DE" sz="2000" b="1" dirty="0">
                <a:solidFill>
                  <a:srgbClr val="1160AC"/>
                </a:solidFill>
                <a:latin typeface="Arial" panose="020B0604020202020204" pitchFamily="34" charset="0"/>
                <a:cs typeface="Arial" panose="020B0604020202020204" pitchFamily="34" charset="0"/>
              </a:rPr>
              <a:t>=</a:t>
            </a:r>
          </a:p>
        </p:txBody>
      </p:sp>
      <p:sp>
        <p:nvSpPr>
          <p:cNvPr id="87" name="Rechteck 86">
            <a:extLst>
              <a:ext uri="{FF2B5EF4-FFF2-40B4-BE49-F238E27FC236}">
                <a16:creationId xmlns:a16="http://schemas.microsoft.com/office/drawing/2014/main" id="{CB4D7D31-58B2-4A83-96B5-C249AFC7AEBC}"/>
              </a:ext>
            </a:extLst>
          </p:cNvPr>
          <p:cNvSpPr/>
          <p:nvPr/>
        </p:nvSpPr>
        <p:spPr>
          <a:xfrm>
            <a:off x="9756620" y="4340886"/>
            <a:ext cx="335299" cy="400110"/>
          </a:xfrm>
          <a:prstGeom prst="rect">
            <a:avLst/>
          </a:prstGeom>
          <a:solidFill>
            <a:schemeClr val="bg1"/>
          </a:solidFill>
        </p:spPr>
        <p:txBody>
          <a:bodyPr wrap="square">
            <a:spAutoFit/>
          </a:bodyPr>
          <a:lstStyle/>
          <a:p>
            <a:r>
              <a:rPr lang="de-DE" sz="2000" b="1" dirty="0">
                <a:solidFill>
                  <a:srgbClr val="1160AC"/>
                </a:solidFill>
                <a:latin typeface="Arial" panose="020B0604020202020204" pitchFamily="34" charset="0"/>
                <a:cs typeface="Arial" panose="020B0604020202020204" pitchFamily="34" charset="0"/>
              </a:rPr>
              <a:t>=</a:t>
            </a:r>
          </a:p>
        </p:txBody>
      </p:sp>
      <p:sp>
        <p:nvSpPr>
          <p:cNvPr id="88" name="Rechteck 87">
            <a:extLst>
              <a:ext uri="{FF2B5EF4-FFF2-40B4-BE49-F238E27FC236}">
                <a16:creationId xmlns:a16="http://schemas.microsoft.com/office/drawing/2014/main" id="{8D725DFB-3730-4522-A9F5-2A3F89EE7F3E}"/>
              </a:ext>
            </a:extLst>
          </p:cNvPr>
          <p:cNvSpPr/>
          <p:nvPr/>
        </p:nvSpPr>
        <p:spPr>
          <a:xfrm>
            <a:off x="10084534" y="4360497"/>
            <a:ext cx="832279" cy="400110"/>
          </a:xfrm>
          <a:prstGeom prst="rect">
            <a:avLst/>
          </a:prstGeom>
          <a:solidFill>
            <a:schemeClr val="bg1"/>
          </a:solidFill>
        </p:spPr>
        <p:txBody>
          <a:bodyPr wrap="square">
            <a:spAutoFit/>
          </a:bodyPr>
          <a:lstStyle/>
          <a:p>
            <a:r>
              <a:rPr lang="de-DE" sz="2000" b="1" dirty="0">
                <a:latin typeface="Arial" panose="020B0604020202020204" pitchFamily="34" charset="0"/>
                <a:cs typeface="Arial" panose="020B0604020202020204" pitchFamily="34" charset="0"/>
              </a:rPr>
              <a:t>0.83</a:t>
            </a:r>
          </a:p>
        </p:txBody>
      </p:sp>
      <p:sp>
        <p:nvSpPr>
          <p:cNvPr id="89" name="Rechteck 88">
            <a:extLst>
              <a:ext uri="{FF2B5EF4-FFF2-40B4-BE49-F238E27FC236}">
                <a16:creationId xmlns:a16="http://schemas.microsoft.com/office/drawing/2014/main" id="{39D1ABF3-4C0C-4D05-8250-0E2703984F63}"/>
              </a:ext>
            </a:extLst>
          </p:cNvPr>
          <p:cNvSpPr/>
          <p:nvPr/>
        </p:nvSpPr>
        <p:spPr>
          <a:xfrm>
            <a:off x="7589342" y="4220798"/>
            <a:ext cx="2196568" cy="307777"/>
          </a:xfrm>
          <a:prstGeom prst="rect">
            <a:avLst/>
          </a:prstGeom>
          <a:solidFill>
            <a:schemeClr val="bg1"/>
          </a:solidFill>
        </p:spPr>
        <p:txBody>
          <a:bodyPr wrap="square">
            <a:spAutoFit/>
          </a:bodyPr>
          <a:lstStyle/>
          <a:p>
            <a:r>
              <a:rPr lang="de-DE" sz="1400" b="1" dirty="0">
                <a:solidFill>
                  <a:srgbClr val="1160AC"/>
                </a:solidFill>
                <a:latin typeface="Arial" panose="020B0604020202020204" pitchFamily="34" charset="0"/>
                <a:cs typeface="Arial" panose="020B0604020202020204" pitchFamily="34" charset="0"/>
              </a:rPr>
              <a:t>2* Precision * Recall</a:t>
            </a:r>
          </a:p>
        </p:txBody>
      </p:sp>
      <p:cxnSp>
        <p:nvCxnSpPr>
          <p:cNvPr id="90" name="Gerader Verbinder 89">
            <a:extLst>
              <a:ext uri="{FF2B5EF4-FFF2-40B4-BE49-F238E27FC236}">
                <a16:creationId xmlns:a16="http://schemas.microsoft.com/office/drawing/2014/main" id="{A4EA9970-ABF6-47CA-8741-8F2AC0771566}"/>
              </a:ext>
            </a:extLst>
          </p:cNvPr>
          <p:cNvCxnSpPr>
            <a:cxnSpLocks/>
          </p:cNvCxnSpPr>
          <p:nvPr/>
        </p:nvCxnSpPr>
        <p:spPr>
          <a:xfrm flipV="1">
            <a:off x="7581553" y="4545828"/>
            <a:ext cx="1966823" cy="1"/>
          </a:xfrm>
          <a:prstGeom prst="line">
            <a:avLst/>
          </a:prstGeom>
          <a:ln w="28575">
            <a:solidFill>
              <a:srgbClr val="1160AC"/>
            </a:solidFill>
            <a:tailEnd type="none"/>
          </a:ln>
        </p:spPr>
        <p:style>
          <a:lnRef idx="1">
            <a:schemeClr val="accent1"/>
          </a:lnRef>
          <a:fillRef idx="0">
            <a:schemeClr val="accent1"/>
          </a:fillRef>
          <a:effectRef idx="0">
            <a:schemeClr val="accent1"/>
          </a:effectRef>
          <a:fontRef idx="minor">
            <a:schemeClr val="tx1"/>
          </a:fontRef>
        </p:style>
      </p:cxnSp>
      <p:sp>
        <p:nvSpPr>
          <p:cNvPr id="92" name="Rechteck 91">
            <a:extLst>
              <a:ext uri="{FF2B5EF4-FFF2-40B4-BE49-F238E27FC236}">
                <a16:creationId xmlns:a16="http://schemas.microsoft.com/office/drawing/2014/main" id="{67F01920-C1E0-41B8-86B6-865516EE0529}"/>
              </a:ext>
            </a:extLst>
          </p:cNvPr>
          <p:cNvSpPr/>
          <p:nvPr/>
        </p:nvSpPr>
        <p:spPr>
          <a:xfrm>
            <a:off x="7572202" y="4652998"/>
            <a:ext cx="2196568" cy="307777"/>
          </a:xfrm>
          <a:prstGeom prst="rect">
            <a:avLst/>
          </a:prstGeom>
          <a:solidFill>
            <a:schemeClr val="bg1"/>
          </a:solidFill>
        </p:spPr>
        <p:txBody>
          <a:bodyPr wrap="square">
            <a:spAutoFit/>
          </a:bodyPr>
          <a:lstStyle/>
          <a:p>
            <a:r>
              <a:rPr lang="de-DE" sz="1400" b="1" dirty="0">
                <a:solidFill>
                  <a:srgbClr val="1160AC"/>
                </a:solidFill>
                <a:latin typeface="Arial" panose="020B0604020202020204" pitchFamily="34" charset="0"/>
                <a:cs typeface="Arial" panose="020B0604020202020204" pitchFamily="34" charset="0"/>
              </a:rPr>
              <a:t>  Precision + Recall</a:t>
            </a:r>
          </a:p>
        </p:txBody>
      </p:sp>
      <p:sp>
        <p:nvSpPr>
          <p:cNvPr id="94" name="Geschweifte Klammer rechts 93">
            <a:extLst>
              <a:ext uri="{FF2B5EF4-FFF2-40B4-BE49-F238E27FC236}">
                <a16:creationId xmlns:a16="http://schemas.microsoft.com/office/drawing/2014/main" id="{8257BACC-54FC-4396-86B7-6CF442B61CC8}"/>
              </a:ext>
            </a:extLst>
          </p:cNvPr>
          <p:cNvSpPr/>
          <p:nvPr/>
        </p:nvSpPr>
        <p:spPr>
          <a:xfrm>
            <a:off x="6009686" y="3966761"/>
            <a:ext cx="595222" cy="1635160"/>
          </a:xfrm>
          <a:prstGeom prst="rightBrace">
            <a:avLst>
              <a:gd name="adj1" fmla="val 11231"/>
              <a:gd name="adj2" fmla="val 39449"/>
            </a:avLst>
          </a:prstGeom>
          <a:ln w="9525">
            <a:solidFill>
              <a:srgbClr val="0000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Tree>
    <p:extLst>
      <p:ext uri="{BB962C8B-B14F-4D97-AF65-F5344CB8AC3E}">
        <p14:creationId xmlns:p14="http://schemas.microsoft.com/office/powerpoint/2010/main" val="41475501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49034" y="562845"/>
            <a:ext cx="5986271" cy="701474"/>
          </a:xfrm>
        </p:spPr>
        <p:txBody>
          <a:bodyPr/>
          <a:lstStyle/>
          <a:p>
            <a:r>
              <a:rPr lang="de-DE" dirty="0"/>
              <a:t>Modelle evaluieren … Precision &amp; Recall</a:t>
            </a:r>
          </a:p>
        </p:txBody>
      </p:sp>
      <p:pic>
        <p:nvPicPr>
          <p:cNvPr id="5" name="Grafik 4">
            <a:extLst>
              <a:ext uri="{FF2B5EF4-FFF2-40B4-BE49-F238E27FC236}">
                <a16:creationId xmlns:a16="http://schemas.microsoft.com/office/drawing/2014/main" id="{2B6EC5F6-66E5-4577-9EC1-8023FB8FEF4A}"/>
              </a:ext>
            </a:extLst>
          </p:cNvPr>
          <p:cNvPicPr>
            <a:picLocks noChangeAspect="1"/>
          </p:cNvPicPr>
          <p:nvPr/>
        </p:nvPicPr>
        <p:blipFill rotWithShape="1">
          <a:blip r:embed="rId3"/>
          <a:srcRect l="15568" r="10780"/>
          <a:stretch/>
        </p:blipFill>
        <p:spPr>
          <a:xfrm>
            <a:off x="449034" y="1216243"/>
            <a:ext cx="10156752" cy="5026022"/>
          </a:xfrm>
          <a:prstGeom prst="rect">
            <a:avLst/>
          </a:prstGeom>
        </p:spPr>
      </p:pic>
      <p:sp>
        <p:nvSpPr>
          <p:cNvPr id="69" name="Rechteck 68">
            <a:extLst>
              <a:ext uri="{FF2B5EF4-FFF2-40B4-BE49-F238E27FC236}">
                <a16:creationId xmlns:a16="http://schemas.microsoft.com/office/drawing/2014/main" id="{0F63B871-D435-4486-8510-C73E35DB865D}"/>
              </a:ext>
            </a:extLst>
          </p:cNvPr>
          <p:cNvSpPr/>
          <p:nvPr/>
        </p:nvSpPr>
        <p:spPr>
          <a:xfrm>
            <a:off x="8404509" y="1829376"/>
            <a:ext cx="1580175" cy="400110"/>
          </a:xfrm>
          <a:prstGeom prst="rect">
            <a:avLst/>
          </a:prstGeom>
          <a:solidFill>
            <a:schemeClr val="bg1"/>
          </a:solidFill>
        </p:spPr>
        <p:txBody>
          <a:bodyPr wrap="square">
            <a:spAutoFit/>
          </a:bodyPr>
          <a:lstStyle/>
          <a:p>
            <a:r>
              <a:rPr lang="de-DE" sz="2000" b="1" dirty="0">
                <a:solidFill>
                  <a:srgbClr val="1160AC"/>
                </a:solidFill>
                <a:latin typeface="Arial" panose="020B0604020202020204" pitchFamily="34" charset="0"/>
                <a:cs typeface="Arial" panose="020B0604020202020204" pitchFamily="34" charset="0"/>
              </a:rPr>
              <a:t>Recall</a:t>
            </a:r>
            <a:r>
              <a:rPr lang="de-DE" sz="2000" dirty="0">
                <a:latin typeface="Arial" panose="020B0604020202020204" pitchFamily="34" charset="0"/>
                <a:cs typeface="Arial" panose="020B0604020202020204" pitchFamily="34" charset="0"/>
              </a:rPr>
              <a:t> </a:t>
            </a:r>
            <a:r>
              <a:rPr lang="de-DE" sz="2000" b="1" dirty="0">
                <a:solidFill>
                  <a:srgbClr val="1160AC"/>
                </a:solidFill>
                <a:latin typeface="Arial" panose="020B0604020202020204" pitchFamily="34" charset="0"/>
                <a:cs typeface="Arial" panose="020B0604020202020204" pitchFamily="34" charset="0"/>
              </a:rPr>
              <a:t>=</a:t>
            </a:r>
          </a:p>
        </p:txBody>
      </p:sp>
      <p:sp>
        <p:nvSpPr>
          <p:cNvPr id="70" name="Rechteck 69">
            <a:extLst>
              <a:ext uri="{FF2B5EF4-FFF2-40B4-BE49-F238E27FC236}">
                <a16:creationId xmlns:a16="http://schemas.microsoft.com/office/drawing/2014/main" id="{C71CED8F-9184-4467-BD36-93A4423234F4}"/>
              </a:ext>
            </a:extLst>
          </p:cNvPr>
          <p:cNvSpPr/>
          <p:nvPr/>
        </p:nvSpPr>
        <p:spPr>
          <a:xfrm>
            <a:off x="10367636" y="1647974"/>
            <a:ext cx="443053" cy="338554"/>
          </a:xfrm>
          <a:prstGeom prst="rect">
            <a:avLst/>
          </a:prstGeom>
          <a:solidFill>
            <a:schemeClr val="bg1"/>
          </a:solidFill>
        </p:spPr>
        <p:txBody>
          <a:bodyPr wrap="square">
            <a:spAutoFit/>
          </a:bodyPr>
          <a:lstStyle/>
          <a:p>
            <a:r>
              <a:rPr lang="de-DE" sz="1600" b="1" dirty="0">
                <a:solidFill>
                  <a:srgbClr val="00B050"/>
                </a:solidFill>
                <a:latin typeface="Arial" panose="020B0604020202020204" pitchFamily="34" charset="0"/>
                <a:cs typeface="Arial" panose="020B0604020202020204" pitchFamily="34" charset="0"/>
              </a:rPr>
              <a:t>TP</a:t>
            </a:r>
            <a:r>
              <a:rPr lang="de-DE" sz="1600" b="1" dirty="0">
                <a:solidFill>
                  <a:srgbClr val="1160AC"/>
                </a:solidFill>
                <a:latin typeface="Arial" panose="020B0604020202020204" pitchFamily="34" charset="0"/>
                <a:cs typeface="Arial" panose="020B0604020202020204" pitchFamily="34" charset="0"/>
              </a:rPr>
              <a:t> </a:t>
            </a:r>
            <a:endParaRPr lang="de-DE" sz="1600" b="1" dirty="0">
              <a:solidFill>
                <a:srgbClr val="00B050"/>
              </a:solidFill>
              <a:latin typeface="Arial" panose="020B0604020202020204" pitchFamily="34" charset="0"/>
              <a:cs typeface="Arial" panose="020B0604020202020204" pitchFamily="34" charset="0"/>
            </a:endParaRPr>
          </a:p>
        </p:txBody>
      </p:sp>
      <p:cxnSp>
        <p:nvCxnSpPr>
          <p:cNvPr id="71" name="Gerader Verbinder 70">
            <a:extLst>
              <a:ext uri="{FF2B5EF4-FFF2-40B4-BE49-F238E27FC236}">
                <a16:creationId xmlns:a16="http://schemas.microsoft.com/office/drawing/2014/main" id="{278F97B3-73F6-4A66-B793-F2A9BF2B91FD}"/>
              </a:ext>
            </a:extLst>
          </p:cNvPr>
          <p:cNvCxnSpPr>
            <a:cxnSpLocks/>
          </p:cNvCxnSpPr>
          <p:nvPr/>
        </p:nvCxnSpPr>
        <p:spPr>
          <a:xfrm flipV="1">
            <a:off x="10109412" y="2000188"/>
            <a:ext cx="898118" cy="1"/>
          </a:xfrm>
          <a:prstGeom prst="line">
            <a:avLst/>
          </a:prstGeom>
          <a:ln w="28575">
            <a:solidFill>
              <a:srgbClr val="1160AC"/>
            </a:solidFill>
            <a:tailEnd type="none"/>
          </a:ln>
        </p:spPr>
        <p:style>
          <a:lnRef idx="1">
            <a:schemeClr val="accent1"/>
          </a:lnRef>
          <a:fillRef idx="0">
            <a:schemeClr val="accent1"/>
          </a:fillRef>
          <a:effectRef idx="0">
            <a:schemeClr val="accent1"/>
          </a:effectRef>
          <a:fontRef idx="minor">
            <a:schemeClr val="tx1"/>
          </a:fontRef>
        </p:style>
      </p:cxnSp>
      <p:sp>
        <p:nvSpPr>
          <p:cNvPr id="72" name="Rechteck 71">
            <a:extLst>
              <a:ext uri="{FF2B5EF4-FFF2-40B4-BE49-F238E27FC236}">
                <a16:creationId xmlns:a16="http://schemas.microsoft.com/office/drawing/2014/main" id="{22E06CC8-9670-4982-B462-E60B14F5E371}"/>
              </a:ext>
            </a:extLst>
          </p:cNvPr>
          <p:cNvSpPr/>
          <p:nvPr/>
        </p:nvSpPr>
        <p:spPr>
          <a:xfrm>
            <a:off x="10066282" y="2054034"/>
            <a:ext cx="1110240" cy="369332"/>
          </a:xfrm>
          <a:prstGeom prst="rect">
            <a:avLst/>
          </a:prstGeom>
        </p:spPr>
        <p:txBody>
          <a:bodyPr wrap="none">
            <a:spAutoFit/>
          </a:bodyPr>
          <a:lstStyle/>
          <a:p>
            <a:r>
              <a:rPr lang="de-DE" b="1" dirty="0">
                <a:solidFill>
                  <a:srgbClr val="00B050"/>
                </a:solidFill>
                <a:latin typeface="Arial" panose="020B0604020202020204" pitchFamily="34" charset="0"/>
                <a:cs typeface="Arial" panose="020B0604020202020204" pitchFamily="34" charset="0"/>
              </a:rPr>
              <a:t>TP</a:t>
            </a:r>
            <a:r>
              <a:rPr lang="de-DE" b="1" dirty="0">
                <a:solidFill>
                  <a:srgbClr val="1160AC"/>
                </a:solidFill>
                <a:latin typeface="Arial" panose="020B0604020202020204" pitchFamily="34" charset="0"/>
                <a:cs typeface="Arial" panose="020B0604020202020204" pitchFamily="34" charset="0"/>
              </a:rPr>
              <a:t> + </a:t>
            </a:r>
            <a:r>
              <a:rPr lang="de-DE" b="1" dirty="0">
                <a:solidFill>
                  <a:srgbClr val="C00000"/>
                </a:solidFill>
                <a:latin typeface="Arial" panose="020B0604020202020204" pitchFamily="34" charset="0"/>
                <a:cs typeface="Arial" panose="020B0604020202020204" pitchFamily="34" charset="0"/>
              </a:rPr>
              <a:t>FN</a:t>
            </a:r>
            <a:r>
              <a:rPr lang="de-DE" b="1" dirty="0">
                <a:solidFill>
                  <a:srgbClr val="1160AC"/>
                </a:solidFill>
                <a:latin typeface="Arial" panose="020B0604020202020204" pitchFamily="34" charset="0"/>
                <a:cs typeface="Arial" panose="020B0604020202020204" pitchFamily="34" charset="0"/>
              </a:rPr>
              <a:t> </a:t>
            </a:r>
            <a:endParaRPr lang="de-DE" b="1" dirty="0">
              <a:solidFill>
                <a:srgbClr val="C00000"/>
              </a:solidFill>
              <a:latin typeface="Arial" panose="020B0604020202020204" pitchFamily="34" charset="0"/>
              <a:cs typeface="Arial" panose="020B0604020202020204" pitchFamily="34" charset="0"/>
            </a:endParaRPr>
          </a:p>
        </p:txBody>
      </p:sp>
      <p:sp>
        <p:nvSpPr>
          <p:cNvPr id="57" name="Rechteck 56">
            <a:extLst>
              <a:ext uri="{FF2B5EF4-FFF2-40B4-BE49-F238E27FC236}">
                <a16:creationId xmlns:a16="http://schemas.microsoft.com/office/drawing/2014/main" id="{D57B901F-33F3-4AC6-9647-4CD25196D418}"/>
              </a:ext>
            </a:extLst>
          </p:cNvPr>
          <p:cNvSpPr/>
          <p:nvPr/>
        </p:nvSpPr>
        <p:spPr>
          <a:xfrm>
            <a:off x="4945761" y="1839742"/>
            <a:ext cx="1580175" cy="400110"/>
          </a:xfrm>
          <a:prstGeom prst="rect">
            <a:avLst/>
          </a:prstGeom>
          <a:solidFill>
            <a:schemeClr val="bg1"/>
          </a:solidFill>
        </p:spPr>
        <p:txBody>
          <a:bodyPr wrap="square">
            <a:spAutoFit/>
          </a:bodyPr>
          <a:lstStyle/>
          <a:p>
            <a:r>
              <a:rPr lang="de-DE" sz="2000" b="1" dirty="0">
                <a:solidFill>
                  <a:srgbClr val="1160AC"/>
                </a:solidFill>
                <a:latin typeface="Arial" panose="020B0604020202020204" pitchFamily="34" charset="0"/>
                <a:cs typeface="Arial" panose="020B0604020202020204" pitchFamily="34" charset="0"/>
              </a:rPr>
              <a:t>Precision</a:t>
            </a:r>
            <a:r>
              <a:rPr lang="de-DE" sz="2000" dirty="0">
                <a:latin typeface="Arial" panose="020B0604020202020204" pitchFamily="34" charset="0"/>
                <a:cs typeface="Arial" panose="020B0604020202020204" pitchFamily="34" charset="0"/>
              </a:rPr>
              <a:t> </a:t>
            </a:r>
            <a:r>
              <a:rPr lang="de-DE" sz="2000" b="1" dirty="0">
                <a:solidFill>
                  <a:srgbClr val="1160AC"/>
                </a:solidFill>
                <a:latin typeface="Arial" panose="020B0604020202020204" pitchFamily="34" charset="0"/>
                <a:cs typeface="Arial" panose="020B0604020202020204" pitchFamily="34" charset="0"/>
              </a:rPr>
              <a:t>=</a:t>
            </a:r>
          </a:p>
        </p:txBody>
      </p:sp>
      <p:sp>
        <p:nvSpPr>
          <p:cNvPr id="58" name="Rechteck 57">
            <a:extLst>
              <a:ext uri="{FF2B5EF4-FFF2-40B4-BE49-F238E27FC236}">
                <a16:creationId xmlns:a16="http://schemas.microsoft.com/office/drawing/2014/main" id="{BCDDEA4B-43B8-4080-84D6-8003219548C1}"/>
              </a:ext>
            </a:extLst>
          </p:cNvPr>
          <p:cNvSpPr/>
          <p:nvPr/>
        </p:nvSpPr>
        <p:spPr>
          <a:xfrm>
            <a:off x="6908888" y="1658340"/>
            <a:ext cx="498081" cy="338554"/>
          </a:xfrm>
          <a:prstGeom prst="rect">
            <a:avLst/>
          </a:prstGeom>
          <a:solidFill>
            <a:schemeClr val="bg1"/>
          </a:solidFill>
        </p:spPr>
        <p:txBody>
          <a:bodyPr wrap="square">
            <a:spAutoFit/>
          </a:bodyPr>
          <a:lstStyle/>
          <a:p>
            <a:r>
              <a:rPr lang="de-DE" sz="1600" b="1" dirty="0">
                <a:solidFill>
                  <a:srgbClr val="00B050"/>
                </a:solidFill>
                <a:latin typeface="Arial" panose="020B0604020202020204" pitchFamily="34" charset="0"/>
                <a:cs typeface="Arial" panose="020B0604020202020204" pitchFamily="34" charset="0"/>
              </a:rPr>
              <a:t>TP</a:t>
            </a:r>
            <a:r>
              <a:rPr lang="de-DE" sz="1600" b="1" dirty="0">
                <a:solidFill>
                  <a:srgbClr val="1160AC"/>
                </a:solidFill>
                <a:latin typeface="Arial" panose="020B0604020202020204" pitchFamily="34" charset="0"/>
                <a:cs typeface="Arial" panose="020B0604020202020204" pitchFamily="34" charset="0"/>
              </a:rPr>
              <a:t> </a:t>
            </a:r>
            <a:endParaRPr lang="de-DE" sz="1600" b="1" dirty="0">
              <a:solidFill>
                <a:srgbClr val="00B050"/>
              </a:solidFill>
              <a:latin typeface="Arial" panose="020B0604020202020204" pitchFamily="34" charset="0"/>
              <a:cs typeface="Arial" panose="020B0604020202020204" pitchFamily="34" charset="0"/>
            </a:endParaRPr>
          </a:p>
        </p:txBody>
      </p:sp>
      <p:cxnSp>
        <p:nvCxnSpPr>
          <p:cNvPr id="59" name="Gerader Verbinder 58">
            <a:extLst>
              <a:ext uri="{FF2B5EF4-FFF2-40B4-BE49-F238E27FC236}">
                <a16:creationId xmlns:a16="http://schemas.microsoft.com/office/drawing/2014/main" id="{813D665D-7E8A-4243-ADFF-21702DC2A341}"/>
              </a:ext>
            </a:extLst>
          </p:cNvPr>
          <p:cNvCxnSpPr>
            <a:cxnSpLocks/>
          </p:cNvCxnSpPr>
          <p:nvPr/>
        </p:nvCxnSpPr>
        <p:spPr>
          <a:xfrm flipV="1">
            <a:off x="6650664" y="2010554"/>
            <a:ext cx="898118" cy="1"/>
          </a:xfrm>
          <a:prstGeom prst="line">
            <a:avLst/>
          </a:prstGeom>
          <a:ln w="28575">
            <a:solidFill>
              <a:srgbClr val="1160AC"/>
            </a:solidFill>
            <a:tailEnd type="none"/>
          </a:ln>
        </p:spPr>
        <p:style>
          <a:lnRef idx="1">
            <a:schemeClr val="accent1"/>
          </a:lnRef>
          <a:fillRef idx="0">
            <a:schemeClr val="accent1"/>
          </a:fillRef>
          <a:effectRef idx="0">
            <a:schemeClr val="accent1"/>
          </a:effectRef>
          <a:fontRef idx="minor">
            <a:schemeClr val="tx1"/>
          </a:fontRef>
        </p:style>
      </p:cxnSp>
      <p:sp>
        <p:nvSpPr>
          <p:cNvPr id="60" name="Rechteck 59">
            <a:extLst>
              <a:ext uri="{FF2B5EF4-FFF2-40B4-BE49-F238E27FC236}">
                <a16:creationId xmlns:a16="http://schemas.microsoft.com/office/drawing/2014/main" id="{B8CE288A-5782-4B5E-B4F8-F53260E65A8B}"/>
              </a:ext>
            </a:extLst>
          </p:cNvPr>
          <p:cNvSpPr/>
          <p:nvPr/>
        </p:nvSpPr>
        <p:spPr>
          <a:xfrm>
            <a:off x="6607534" y="2064400"/>
            <a:ext cx="1093248" cy="369332"/>
          </a:xfrm>
          <a:prstGeom prst="rect">
            <a:avLst/>
          </a:prstGeom>
        </p:spPr>
        <p:txBody>
          <a:bodyPr wrap="none">
            <a:spAutoFit/>
          </a:bodyPr>
          <a:lstStyle/>
          <a:p>
            <a:r>
              <a:rPr lang="de-DE" b="1" dirty="0">
                <a:solidFill>
                  <a:srgbClr val="00B050"/>
                </a:solidFill>
                <a:latin typeface="Arial" panose="020B0604020202020204" pitchFamily="34" charset="0"/>
                <a:cs typeface="Arial" panose="020B0604020202020204" pitchFamily="34" charset="0"/>
              </a:rPr>
              <a:t>TP</a:t>
            </a:r>
            <a:r>
              <a:rPr lang="de-DE" b="1" dirty="0">
                <a:solidFill>
                  <a:srgbClr val="1160AC"/>
                </a:solidFill>
                <a:latin typeface="Arial" panose="020B0604020202020204" pitchFamily="34" charset="0"/>
                <a:cs typeface="Arial" panose="020B0604020202020204" pitchFamily="34" charset="0"/>
              </a:rPr>
              <a:t> + </a:t>
            </a:r>
            <a:r>
              <a:rPr lang="de-DE" b="1" dirty="0">
                <a:solidFill>
                  <a:srgbClr val="C00000"/>
                </a:solidFill>
                <a:latin typeface="Arial" panose="020B0604020202020204" pitchFamily="34" charset="0"/>
                <a:cs typeface="Arial" panose="020B0604020202020204" pitchFamily="34" charset="0"/>
              </a:rPr>
              <a:t>FP</a:t>
            </a:r>
            <a:r>
              <a:rPr lang="de-DE" b="1" dirty="0">
                <a:solidFill>
                  <a:srgbClr val="1160AC"/>
                </a:solidFill>
                <a:latin typeface="Arial" panose="020B0604020202020204" pitchFamily="34" charset="0"/>
                <a:cs typeface="Arial" panose="020B0604020202020204" pitchFamily="34" charset="0"/>
              </a:rPr>
              <a:t> </a:t>
            </a:r>
            <a:endParaRPr lang="de-DE" b="1"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962489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A7B3BBB1-B704-43B0-8CD5-BB80F2F529B9}"/>
              </a:ext>
            </a:extLst>
          </p:cNvPr>
          <p:cNvSpPr/>
          <p:nvPr/>
        </p:nvSpPr>
        <p:spPr>
          <a:xfrm>
            <a:off x="2955355" y="4567624"/>
            <a:ext cx="1245854" cy="261610"/>
          </a:xfrm>
          <a:prstGeom prst="rect">
            <a:avLst/>
          </a:prstGeom>
        </p:spPr>
        <p:txBody>
          <a:bodyPr wrap="none">
            <a:spAutoFit/>
          </a:bodyPr>
          <a:lstStyle/>
          <a:p>
            <a:r>
              <a:rPr lang="de-DE" sz="1100" dirty="0">
                <a:solidFill>
                  <a:schemeClr val="bg1"/>
                </a:solidFill>
              </a:rPr>
              <a:t>© Christoph Molnar</a:t>
            </a:r>
          </a:p>
        </p:txBody>
      </p:sp>
      <p:sp>
        <p:nvSpPr>
          <p:cNvPr id="2" name="Titel 1"/>
          <p:cNvSpPr>
            <a:spLocks noGrp="1"/>
          </p:cNvSpPr>
          <p:nvPr>
            <p:ph type="title"/>
          </p:nvPr>
        </p:nvSpPr>
        <p:spPr>
          <a:xfrm>
            <a:off x="449034" y="562845"/>
            <a:ext cx="5986271" cy="701474"/>
          </a:xfrm>
        </p:spPr>
        <p:txBody>
          <a:bodyPr/>
          <a:lstStyle/>
          <a:p>
            <a:r>
              <a:rPr lang="de-DE" dirty="0"/>
              <a:t>Modelle evaluieren … </a:t>
            </a:r>
            <a:r>
              <a:rPr lang="de-DE" dirty="0" err="1"/>
              <a:t>Thresholding</a:t>
            </a:r>
            <a:endParaRPr lang="de-DE" dirty="0"/>
          </a:p>
        </p:txBody>
      </p:sp>
      <p:pic>
        <p:nvPicPr>
          <p:cNvPr id="10" name="Grafik 9">
            <a:extLst>
              <a:ext uri="{FF2B5EF4-FFF2-40B4-BE49-F238E27FC236}">
                <a16:creationId xmlns:a16="http://schemas.microsoft.com/office/drawing/2014/main" id="{D4E764AC-ADBB-4F29-80A2-D49A9962550E}"/>
              </a:ext>
            </a:extLst>
          </p:cNvPr>
          <p:cNvPicPr>
            <a:picLocks noChangeAspect="1"/>
          </p:cNvPicPr>
          <p:nvPr/>
        </p:nvPicPr>
        <p:blipFill rotWithShape="1">
          <a:blip r:embed="rId3"/>
          <a:srcRect t="18297"/>
          <a:stretch/>
        </p:blipFill>
        <p:spPr>
          <a:xfrm>
            <a:off x="277754" y="1526875"/>
            <a:ext cx="7846909" cy="4682016"/>
          </a:xfrm>
          <a:prstGeom prst="rect">
            <a:avLst/>
          </a:prstGeom>
        </p:spPr>
      </p:pic>
      <p:cxnSp>
        <p:nvCxnSpPr>
          <p:cNvPr id="12" name="Gerader Verbinder 11">
            <a:extLst>
              <a:ext uri="{FF2B5EF4-FFF2-40B4-BE49-F238E27FC236}">
                <a16:creationId xmlns:a16="http://schemas.microsoft.com/office/drawing/2014/main" id="{79E57E32-45AA-4A9C-94B5-7832591F35B6}"/>
              </a:ext>
            </a:extLst>
          </p:cNvPr>
          <p:cNvCxnSpPr>
            <a:cxnSpLocks/>
          </p:cNvCxnSpPr>
          <p:nvPr/>
        </p:nvCxnSpPr>
        <p:spPr>
          <a:xfrm>
            <a:off x="4364966" y="1587261"/>
            <a:ext cx="0" cy="2173857"/>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5" name="Rechteck 14">
            <a:extLst>
              <a:ext uri="{FF2B5EF4-FFF2-40B4-BE49-F238E27FC236}">
                <a16:creationId xmlns:a16="http://schemas.microsoft.com/office/drawing/2014/main" id="{51008C24-3154-4117-9178-982F94662F99}"/>
              </a:ext>
            </a:extLst>
          </p:cNvPr>
          <p:cNvSpPr/>
          <p:nvPr/>
        </p:nvSpPr>
        <p:spPr>
          <a:xfrm>
            <a:off x="4469683" y="1670975"/>
            <a:ext cx="1059906" cy="738664"/>
          </a:xfrm>
          <a:prstGeom prst="rect">
            <a:avLst/>
          </a:prstGeom>
        </p:spPr>
        <p:txBody>
          <a:bodyPr wrap="none">
            <a:spAutoFit/>
          </a:bodyPr>
          <a:lstStyle/>
          <a:p>
            <a:pPr algn="ctr"/>
            <a:r>
              <a:rPr lang="de-DE" sz="1400" b="1" i="1" dirty="0">
                <a:solidFill>
                  <a:srgbClr val="FFC000"/>
                </a:solidFill>
                <a:latin typeface="Arial" panose="020B0604020202020204" pitchFamily="34" charset="0"/>
                <a:cs typeface="Arial" panose="020B0604020202020204" pitchFamily="34" charset="0"/>
              </a:rPr>
              <a:t>≥  0.5</a:t>
            </a:r>
          </a:p>
          <a:p>
            <a:pPr algn="ctr"/>
            <a:r>
              <a:rPr lang="de-DE" sz="1400" b="1" i="1" dirty="0" err="1">
                <a:solidFill>
                  <a:srgbClr val="FFC000"/>
                </a:solidFill>
                <a:latin typeface="Arial" panose="020B0604020202020204" pitchFamily="34" charset="0"/>
                <a:cs typeface="Arial" panose="020B0604020202020204" pitchFamily="34" charset="0"/>
              </a:rPr>
              <a:t>Prediction</a:t>
            </a:r>
            <a:br>
              <a:rPr lang="de-DE" sz="1400" b="1" i="1" dirty="0">
                <a:solidFill>
                  <a:srgbClr val="FFC000"/>
                </a:solidFill>
                <a:latin typeface="Arial" panose="020B0604020202020204" pitchFamily="34" charset="0"/>
                <a:cs typeface="Arial" panose="020B0604020202020204" pitchFamily="34" charset="0"/>
              </a:rPr>
            </a:br>
            <a:r>
              <a:rPr lang="de-DE" sz="1400" b="1" i="1" dirty="0">
                <a:solidFill>
                  <a:srgbClr val="FFC000"/>
                </a:solidFill>
                <a:latin typeface="Arial" panose="020B0604020202020204" pitchFamily="34" charset="0"/>
                <a:cs typeface="Arial" panose="020B0604020202020204" pitchFamily="34" charset="0"/>
              </a:rPr>
              <a:t>„positiv“</a:t>
            </a:r>
            <a:endParaRPr lang="de-DE" sz="1400" b="1" i="1" dirty="0">
              <a:solidFill>
                <a:srgbClr val="FFC000"/>
              </a:solidFill>
            </a:endParaRPr>
          </a:p>
        </p:txBody>
      </p:sp>
      <p:sp>
        <p:nvSpPr>
          <p:cNvPr id="17" name="Rechteck 16">
            <a:extLst>
              <a:ext uri="{FF2B5EF4-FFF2-40B4-BE49-F238E27FC236}">
                <a16:creationId xmlns:a16="http://schemas.microsoft.com/office/drawing/2014/main" id="{94AD48B6-5CE1-4270-9A7B-8F9AEB00E406}"/>
              </a:ext>
            </a:extLst>
          </p:cNvPr>
          <p:cNvSpPr/>
          <p:nvPr/>
        </p:nvSpPr>
        <p:spPr>
          <a:xfrm>
            <a:off x="1390503" y="1670975"/>
            <a:ext cx="1059906" cy="738664"/>
          </a:xfrm>
          <a:prstGeom prst="rect">
            <a:avLst/>
          </a:prstGeom>
        </p:spPr>
        <p:txBody>
          <a:bodyPr wrap="none">
            <a:spAutoFit/>
          </a:bodyPr>
          <a:lstStyle/>
          <a:p>
            <a:pPr algn="ctr"/>
            <a:r>
              <a:rPr lang="de-DE" sz="1400" b="1" i="1" dirty="0">
                <a:solidFill>
                  <a:schemeClr val="accent5">
                    <a:lumMod val="50000"/>
                  </a:schemeClr>
                </a:solidFill>
                <a:latin typeface="Arial" panose="020B0604020202020204" pitchFamily="34" charset="0"/>
                <a:cs typeface="Arial" panose="020B0604020202020204" pitchFamily="34" charset="0"/>
              </a:rPr>
              <a:t>&lt;  0.5</a:t>
            </a:r>
            <a:br>
              <a:rPr lang="de-DE" sz="1400" b="1" i="1" dirty="0">
                <a:solidFill>
                  <a:schemeClr val="accent5">
                    <a:lumMod val="50000"/>
                  </a:schemeClr>
                </a:solidFill>
                <a:latin typeface="Arial" panose="020B0604020202020204" pitchFamily="34" charset="0"/>
                <a:cs typeface="Arial" panose="020B0604020202020204" pitchFamily="34" charset="0"/>
              </a:rPr>
            </a:br>
            <a:r>
              <a:rPr lang="de-DE" sz="1400" b="1" i="1" dirty="0" err="1">
                <a:solidFill>
                  <a:schemeClr val="accent5">
                    <a:lumMod val="50000"/>
                  </a:schemeClr>
                </a:solidFill>
                <a:latin typeface="Arial" panose="020B0604020202020204" pitchFamily="34" charset="0"/>
                <a:cs typeface="Arial" panose="020B0604020202020204" pitchFamily="34" charset="0"/>
              </a:rPr>
              <a:t>Prediction</a:t>
            </a:r>
            <a:br>
              <a:rPr lang="de-DE" sz="1400" b="1" i="1" dirty="0">
                <a:solidFill>
                  <a:schemeClr val="accent5">
                    <a:lumMod val="50000"/>
                  </a:schemeClr>
                </a:solidFill>
                <a:latin typeface="Arial" panose="020B0604020202020204" pitchFamily="34" charset="0"/>
                <a:cs typeface="Arial" panose="020B0604020202020204" pitchFamily="34" charset="0"/>
              </a:rPr>
            </a:br>
            <a:r>
              <a:rPr lang="de-DE" sz="1400" b="1" i="1" dirty="0">
                <a:solidFill>
                  <a:schemeClr val="accent5">
                    <a:lumMod val="50000"/>
                  </a:schemeClr>
                </a:solidFill>
                <a:latin typeface="Arial" panose="020B0604020202020204" pitchFamily="34" charset="0"/>
                <a:cs typeface="Arial" panose="020B0604020202020204" pitchFamily="34" charset="0"/>
              </a:rPr>
              <a:t>„negativ“</a:t>
            </a:r>
            <a:endParaRPr lang="de-DE" sz="1400" b="1" i="1" dirty="0">
              <a:solidFill>
                <a:schemeClr val="accent5">
                  <a:lumMod val="50000"/>
                </a:schemeClr>
              </a:solidFill>
            </a:endParaRPr>
          </a:p>
        </p:txBody>
      </p:sp>
      <p:grpSp>
        <p:nvGrpSpPr>
          <p:cNvPr id="24" name="Gruppieren 23">
            <a:extLst>
              <a:ext uri="{FF2B5EF4-FFF2-40B4-BE49-F238E27FC236}">
                <a16:creationId xmlns:a16="http://schemas.microsoft.com/office/drawing/2014/main" id="{55FC905C-2618-4729-B4B5-04FE3366192B}"/>
              </a:ext>
            </a:extLst>
          </p:cNvPr>
          <p:cNvGrpSpPr/>
          <p:nvPr/>
        </p:nvGrpSpPr>
        <p:grpSpPr>
          <a:xfrm>
            <a:off x="7979610" y="913582"/>
            <a:ext cx="3658394" cy="2889601"/>
            <a:chOff x="7979610" y="913582"/>
            <a:chExt cx="3658394" cy="2889601"/>
          </a:xfrm>
        </p:grpSpPr>
        <p:pic>
          <p:nvPicPr>
            <p:cNvPr id="18" name="Grafik 17">
              <a:extLst>
                <a:ext uri="{FF2B5EF4-FFF2-40B4-BE49-F238E27FC236}">
                  <a16:creationId xmlns:a16="http://schemas.microsoft.com/office/drawing/2014/main" id="{8B7CE268-8CFD-41B5-BEC2-F5DEDD0A0BA8}"/>
                </a:ext>
              </a:extLst>
            </p:cNvPr>
            <p:cNvPicPr>
              <a:picLocks noChangeAspect="1"/>
            </p:cNvPicPr>
            <p:nvPr/>
          </p:nvPicPr>
          <p:blipFill>
            <a:blip r:embed="rId4"/>
            <a:stretch>
              <a:fillRect/>
            </a:stretch>
          </p:blipFill>
          <p:spPr>
            <a:xfrm>
              <a:off x="7979610" y="913582"/>
              <a:ext cx="3658394" cy="2889601"/>
            </a:xfrm>
            <a:prstGeom prst="rect">
              <a:avLst/>
            </a:prstGeom>
          </p:spPr>
        </p:pic>
        <p:sp>
          <p:nvSpPr>
            <p:cNvPr id="19" name="Rechteck 18">
              <a:extLst>
                <a:ext uri="{FF2B5EF4-FFF2-40B4-BE49-F238E27FC236}">
                  <a16:creationId xmlns:a16="http://schemas.microsoft.com/office/drawing/2014/main" id="{14BA35CB-70E2-46E6-B146-E888E14D0B63}"/>
                </a:ext>
              </a:extLst>
            </p:cNvPr>
            <p:cNvSpPr/>
            <p:nvPr/>
          </p:nvSpPr>
          <p:spPr>
            <a:xfrm>
              <a:off x="8986838" y="1587261"/>
              <a:ext cx="942976" cy="86066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20" name="Rechteck 19">
              <a:extLst>
                <a:ext uri="{FF2B5EF4-FFF2-40B4-BE49-F238E27FC236}">
                  <a16:creationId xmlns:a16="http://schemas.microsoft.com/office/drawing/2014/main" id="{453EEB13-971E-4D4B-8294-FFFE4A6E8E16}"/>
                </a:ext>
              </a:extLst>
            </p:cNvPr>
            <p:cNvSpPr/>
            <p:nvPr/>
          </p:nvSpPr>
          <p:spPr>
            <a:xfrm>
              <a:off x="9967912" y="2492136"/>
              <a:ext cx="981075" cy="83685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22" name="Rechteck 21">
              <a:extLst>
                <a:ext uri="{FF2B5EF4-FFF2-40B4-BE49-F238E27FC236}">
                  <a16:creationId xmlns:a16="http://schemas.microsoft.com/office/drawing/2014/main" id="{113E9066-0186-4689-B902-F2C5C67D39A4}"/>
                </a:ext>
              </a:extLst>
            </p:cNvPr>
            <p:cNvSpPr/>
            <p:nvPr/>
          </p:nvSpPr>
          <p:spPr>
            <a:xfrm>
              <a:off x="9986963" y="1587261"/>
              <a:ext cx="942974" cy="86066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23" name="Rechteck 22">
              <a:extLst>
                <a:ext uri="{FF2B5EF4-FFF2-40B4-BE49-F238E27FC236}">
                  <a16:creationId xmlns:a16="http://schemas.microsoft.com/office/drawing/2014/main" id="{22B84598-825D-4C94-AE07-FA2DBAC88BB0}"/>
                </a:ext>
              </a:extLst>
            </p:cNvPr>
            <p:cNvSpPr/>
            <p:nvPr/>
          </p:nvSpPr>
          <p:spPr>
            <a:xfrm>
              <a:off x="8986840" y="2492136"/>
              <a:ext cx="942974" cy="83685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grpSp>
    </p:spTree>
    <p:extLst>
      <p:ext uri="{BB962C8B-B14F-4D97-AF65-F5344CB8AC3E}">
        <p14:creationId xmlns:p14="http://schemas.microsoft.com/office/powerpoint/2010/main" val="8002901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49034" y="562845"/>
            <a:ext cx="5986271" cy="701474"/>
          </a:xfrm>
        </p:spPr>
        <p:txBody>
          <a:bodyPr/>
          <a:lstStyle/>
          <a:p>
            <a:r>
              <a:rPr lang="de-DE" dirty="0"/>
              <a:t>Modelle evaluieren … ROC &amp; AUC</a:t>
            </a:r>
          </a:p>
        </p:txBody>
      </p:sp>
      <p:pic>
        <p:nvPicPr>
          <p:cNvPr id="8" name="Grafik 7">
            <a:extLst>
              <a:ext uri="{FF2B5EF4-FFF2-40B4-BE49-F238E27FC236}">
                <a16:creationId xmlns:a16="http://schemas.microsoft.com/office/drawing/2014/main" id="{CC5DC695-8DF2-4378-B83F-E8F8A28F695F}"/>
              </a:ext>
            </a:extLst>
          </p:cNvPr>
          <p:cNvPicPr>
            <a:picLocks noChangeAspect="1"/>
          </p:cNvPicPr>
          <p:nvPr/>
        </p:nvPicPr>
        <p:blipFill>
          <a:blip r:embed="rId3"/>
          <a:stretch>
            <a:fillRect/>
          </a:stretch>
        </p:blipFill>
        <p:spPr>
          <a:xfrm>
            <a:off x="1524357" y="1315167"/>
            <a:ext cx="5443243" cy="4979988"/>
          </a:xfrm>
          <a:prstGeom prst="rect">
            <a:avLst/>
          </a:prstGeom>
        </p:spPr>
      </p:pic>
      <p:sp>
        <p:nvSpPr>
          <p:cNvPr id="10" name="Rechteck 9">
            <a:extLst>
              <a:ext uri="{FF2B5EF4-FFF2-40B4-BE49-F238E27FC236}">
                <a16:creationId xmlns:a16="http://schemas.microsoft.com/office/drawing/2014/main" id="{F77B923B-9D50-482E-BDC7-542CD379752A}"/>
              </a:ext>
            </a:extLst>
          </p:cNvPr>
          <p:cNvSpPr/>
          <p:nvPr/>
        </p:nvSpPr>
        <p:spPr>
          <a:xfrm>
            <a:off x="1543152" y="1394341"/>
            <a:ext cx="643125" cy="307777"/>
          </a:xfrm>
          <a:prstGeom prst="rect">
            <a:avLst/>
          </a:prstGeom>
        </p:spPr>
        <p:txBody>
          <a:bodyPr wrap="none">
            <a:spAutoFit/>
          </a:bodyPr>
          <a:lstStyle/>
          <a:p>
            <a:r>
              <a:rPr lang="de-DE" sz="1400" b="1" dirty="0">
                <a:latin typeface="Arial" panose="020B0604020202020204" pitchFamily="34" charset="0"/>
                <a:cs typeface="Arial" panose="020B0604020202020204" pitchFamily="34" charset="0"/>
              </a:rPr>
              <a:t>100%</a:t>
            </a:r>
            <a:endParaRPr lang="de-DE" sz="1400" dirty="0"/>
          </a:p>
        </p:txBody>
      </p:sp>
      <p:cxnSp>
        <p:nvCxnSpPr>
          <p:cNvPr id="13" name="Gerade Verbindung mit Pfeil 12">
            <a:extLst>
              <a:ext uri="{FF2B5EF4-FFF2-40B4-BE49-F238E27FC236}">
                <a16:creationId xmlns:a16="http://schemas.microsoft.com/office/drawing/2014/main" id="{B402585D-B324-46FB-ADE7-A2EB1B388D79}"/>
              </a:ext>
            </a:extLst>
          </p:cNvPr>
          <p:cNvCxnSpPr>
            <a:cxnSpLocks/>
          </p:cNvCxnSpPr>
          <p:nvPr/>
        </p:nvCxnSpPr>
        <p:spPr>
          <a:xfrm flipV="1">
            <a:off x="2289402" y="1394341"/>
            <a:ext cx="0" cy="4358759"/>
          </a:xfrm>
          <a:prstGeom prst="straightConnector1">
            <a:avLst/>
          </a:prstGeom>
          <a:ln w="5715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Gerade Verbindung mit Pfeil 66">
            <a:extLst>
              <a:ext uri="{FF2B5EF4-FFF2-40B4-BE49-F238E27FC236}">
                <a16:creationId xmlns:a16="http://schemas.microsoft.com/office/drawing/2014/main" id="{946F9098-E413-40D9-AD2B-9D40ED679CBD}"/>
              </a:ext>
            </a:extLst>
          </p:cNvPr>
          <p:cNvCxnSpPr>
            <a:cxnSpLocks/>
          </p:cNvCxnSpPr>
          <p:nvPr/>
        </p:nvCxnSpPr>
        <p:spPr>
          <a:xfrm flipV="1">
            <a:off x="2298928" y="5750482"/>
            <a:ext cx="4771797" cy="1"/>
          </a:xfrm>
          <a:prstGeom prst="straightConnector1">
            <a:avLst/>
          </a:prstGeom>
          <a:ln w="5715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0" name="Rechteck 79">
            <a:extLst>
              <a:ext uri="{FF2B5EF4-FFF2-40B4-BE49-F238E27FC236}">
                <a16:creationId xmlns:a16="http://schemas.microsoft.com/office/drawing/2014/main" id="{43600F87-95F1-4A42-9F94-769D6F1EFB61}"/>
              </a:ext>
            </a:extLst>
          </p:cNvPr>
          <p:cNvSpPr/>
          <p:nvPr/>
        </p:nvSpPr>
        <p:spPr>
          <a:xfrm>
            <a:off x="6231272" y="5442705"/>
            <a:ext cx="643125" cy="307777"/>
          </a:xfrm>
          <a:prstGeom prst="rect">
            <a:avLst/>
          </a:prstGeom>
        </p:spPr>
        <p:txBody>
          <a:bodyPr wrap="none">
            <a:spAutoFit/>
          </a:bodyPr>
          <a:lstStyle/>
          <a:p>
            <a:r>
              <a:rPr lang="de-DE" sz="1400" b="1" dirty="0">
                <a:latin typeface="Arial" panose="020B0604020202020204" pitchFamily="34" charset="0"/>
                <a:cs typeface="Arial" panose="020B0604020202020204" pitchFamily="34" charset="0"/>
              </a:rPr>
              <a:t>100%</a:t>
            </a:r>
            <a:endParaRPr lang="de-DE" sz="1400" dirty="0"/>
          </a:p>
        </p:txBody>
      </p:sp>
      <p:sp>
        <p:nvSpPr>
          <p:cNvPr id="92" name="Rechteck 91">
            <a:extLst>
              <a:ext uri="{FF2B5EF4-FFF2-40B4-BE49-F238E27FC236}">
                <a16:creationId xmlns:a16="http://schemas.microsoft.com/office/drawing/2014/main" id="{67F01920-C1E0-41B8-86B6-865516EE0529}"/>
              </a:ext>
            </a:extLst>
          </p:cNvPr>
          <p:cNvSpPr/>
          <p:nvPr/>
        </p:nvSpPr>
        <p:spPr>
          <a:xfrm>
            <a:off x="2413703" y="1623329"/>
            <a:ext cx="1476532" cy="584775"/>
          </a:xfrm>
          <a:prstGeom prst="rect">
            <a:avLst/>
          </a:prstGeom>
          <a:solidFill>
            <a:schemeClr val="bg1"/>
          </a:solidFill>
        </p:spPr>
        <p:txBody>
          <a:bodyPr wrap="square">
            <a:spAutoFit/>
          </a:bodyPr>
          <a:lstStyle/>
          <a:p>
            <a:r>
              <a:rPr lang="de-DE" sz="1400" b="1" dirty="0">
                <a:solidFill>
                  <a:srgbClr val="1160AC"/>
                </a:solidFill>
                <a:latin typeface="Arial" panose="020B0604020202020204" pitchFamily="34" charset="0"/>
                <a:cs typeface="Arial" panose="020B0604020202020204" pitchFamily="34" charset="0"/>
              </a:rPr>
              <a:t> </a:t>
            </a:r>
          </a:p>
          <a:p>
            <a:r>
              <a:rPr lang="de-DE" b="1" dirty="0">
                <a:solidFill>
                  <a:srgbClr val="1160AC"/>
                </a:solidFill>
                <a:latin typeface="Arial" panose="020B0604020202020204" pitchFamily="34" charset="0"/>
                <a:cs typeface="Arial" panose="020B0604020202020204" pitchFamily="34" charset="0"/>
              </a:rPr>
              <a:t> </a:t>
            </a:r>
            <a:r>
              <a:rPr lang="de-DE" b="1" dirty="0">
                <a:solidFill>
                  <a:srgbClr val="00B050"/>
                </a:solidFill>
                <a:latin typeface="Arial" panose="020B0604020202020204" pitchFamily="34" charset="0"/>
                <a:cs typeface="Arial" panose="020B0604020202020204" pitchFamily="34" charset="0"/>
              </a:rPr>
              <a:t>ROC Kurve</a:t>
            </a:r>
          </a:p>
        </p:txBody>
      </p:sp>
      <p:sp>
        <p:nvSpPr>
          <p:cNvPr id="88" name="Rechteck 87">
            <a:extLst>
              <a:ext uri="{FF2B5EF4-FFF2-40B4-BE49-F238E27FC236}">
                <a16:creationId xmlns:a16="http://schemas.microsoft.com/office/drawing/2014/main" id="{8D725DFB-3730-4522-A9F5-2A3F89EE7F3E}"/>
              </a:ext>
            </a:extLst>
          </p:cNvPr>
          <p:cNvSpPr/>
          <p:nvPr/>
        </p:nvSpPr>
        <p:spPr>
          <a:xfrm>
            <a:off x="0" y="3270664"/>
            <a:ext cx="2165102" cy="1046440"/>
          </a:xfrm>
          <a:prstGeom prst="rect">
            <a:avLst/>
          </a:prstGeom>
          <a:solidFill>
            <a:schemeClr val="bg1"/>
          </a:solidFill>
        </p:spPr>
        <p:txBody>
          <a:bodyPr wrap="square">
            <a:spAutoFit/>
          </a:bodyPr>
          <a:lstStyle/>
          <a:p>
            <a:pPr algn="r"/>
            <a:r>
              <a:rPr lang="de-DE" sz="2000" b="1" dirty="0">
                <a:latin typeface="Arial" panose="020B0604020202020204" pitchFamily="34" charset="0"/>
                <a:cs typeface="Arial" panose="020B0604020202020204" pitchFamily="34" charset="0"/>
              </a:rPr>
              <a:t>TPR</a:t>
            </a:r>
            <a:endParaRPr lang="de-DE" sz="1400" b="1" dirty="0">
              <a:latin typeface="Arial" panose="020B0604020202020204" pitchFamily="34" charset="0"/>
              <a:cs typeface="Arial" panose="020B0604020202020204" pitchFamily="34" charset="0"/>
            </a:endParaRPr>
          </a:p>
          <a:p>
            <a:pPr algn="r"/>
            <a:r>
              <a:rPr lang="de-DE" sz="1400" b="1" dirty="0">
                <a:latin typeface="Arial" panose="020B0604020202020204" pitchFamily="34" charset="0"/>
                <a:cs typeface="Arial" panose="020B0604020202020204" pitchFamily="34" charset="0"/>
              </a:rPr>
              <a:t>True Positive Rate</a:t>
            </a:r>
          </a:p>
          <a:p>
            <a:pPr algn="r"/>
            <a:r>
              <a:rPr lang="de-DE" sz="1400" b="1" dirty="0">
                <a:latin typeface="Arial" panose="020B0604020202020204" pitchFamily="34" charset="0"/>
                <a:cs typeface="Arial" panose="020B0604020202020204" pitchFamily="34" charset="0"/>
              </a:rPr>
              <a:t>„1 minus Fehler 1. Art“</a:t>
            </a:r>
          </a:p>
          <a:p>
            <a:pPr algn="r"/>
            <a:r>
              <a:rPr lang="de-DE" sz="1400" b="1" dirty="0">
                <a:latin typeface="Arial" panose="020B0604020202020204" pitchFamily="34" charset="0"/>
                <a:cs typeface="Arial" panose="020B0604020202020204" pitchFamily="34" charset="0"/>
              </a:rPr>
              <a:t>„</a:t>
            </a:r>
            <a:r>
              <a:rPr lang="de-DE" sz="1400" b="1" dirty="0" err="1">
                <a:latin typeface="Arial" panose="020B0604020202020204" pitchFamily="34" charset="0"/>
                <a:cs typeface="Arial" panose="020B0604020202020204" pitchFamily="34" charset="0"/>
              </a:rPr>
              <a:t>Sensitivity</a:t>
            </a:r>
            <a:r>
              <a:rPr lang="de-DE" sz="1400" b="1" dirty="0">
                <a:latin typeface="Arial" panose="020B0604020202020204" pitchFamily="34" charset="0"/>
                <a:cs typeface="Arial" panose="020B0604020202020204" pitchFamily="34" charset="0"/>
              </a:rPr>
              <a:t>“</a:t>
            </a:r>
          </a:p>
        </p:txBody>
      </p:sp>
      <p:sp>
        <p:nvSpPr>
          <p:cNvPr id="87" name="Rechteck 86">
            <a:extLst>
              <a:ext uri="{FF2B5EF4-FFF2-40B4-BE49-F238E27FC236}">
                <a16:creationId xmlns:a16="http://schemas.microsoft.com/office/drawing/2014/main" id="{CB4D7D31-58B2-4A83-96B5-C249AFC7AEBC}"/>
              </a:ext>
            </a:extLst>
          </p:cNvPr>
          <p:cNvSpPr/>
          <p:nvPr/>
        </p:nvSpPr>
        <p:spPr>
          <a:xfrm>
            <a:off x="4043572" y="4269112"/>
            <a:ext cx="2264755" cy="738664"/>
          </a:xfrm>
          <a:prstGeom prst="rect">
            <a:avLst/>
          </a:prstGeom>
          <a:solidFill>
            <a:schemeClr val="bg1">
              <a:lumMod val="75000"/>
            </a:schemeClr>
          </a:solidFill>
        </p:spPr>
        <p:txBody>
          <a:bodyPr wrap="square">
            <a:spAutoFit/>
          </a:bodyPr>
          <a:lstStyle/>
          <a:p>
            <a:pPr algn="ctr"/>
            <a:r>
              <a:rPr lang="de-DE" sz="2400" b="1" dirty="0">
                <a:solidFill>
                  <a:schemeClr val="bg1"/>
                </a:solidFill>
                <a:latin typeface="Arial" panose="020B0604020202020204" pitchFamily="34" charset="0"/>
                <a:cs typeface="Arial" panose="020B0604020202020204" pitchFamily="34" charset="0"/>
              </a:rPr>
              <a:t>AOC</a:t>
            </a:r>
          </a:p>
          <a:p>
            <a:pPr algn="ctr"/>
            <a:r>
              <a:rPr lang="de-DE" b="1" dirty="0">
                <a:solidFill>
                  <a:schemeClr val="bg1"/>
                </a:solidFill>
                <a:latin typeface="Arial" panose="020B0604020202020204" pitchFamily="34" charset="0"/>
                <a:cs typeface="Arial" panose="020B0604020202020204" pitchFamily="34" charset="0"/>
              </a:rPr>
              <a:t>Area </a:t>
            </a:r>
            <a:r>
              <a:rPr lang="de-DE" b="1" dirty="0" err="1">
                <a:solidFill>
                  <a:schemeClr val="bg1"/>
                </a:solidFill>
                <a:latin typeface="Arial" panose="020B0604020202020204" pitchFamily="34" charset="0"/>
                <a:cs typeface="Arial" panose="020B0604020202020204" pitchFamily="34" charset="0"/>
              </a:rPr>
              <a:t>under</a:t>
            </a:r>
            <a:r>
              <a:rPr lang="de-DE" b="1" dirty="0">
                <a:solidFill>
                  <a:schemeClr val="bg1"/>
                </a:solidFill>
                <a:latin typeface="Arial" panose="020B0604020202020204" pitchFamily="34" charset="0"/>
                <a:cs typeface="Arial" panose="020B0604020202020204" pitchFamily="34" charset="0"/>
              </a:rPr>
              <a:t> </a:t>
            </a:r>
            <a:r>
              <a:rPr lang="de-DE" b="1" dirty="0" err="1">
                <a:solidFill>
                  <a:schemeClr val="bg1"/>
                </a:solidFill>
                <a:latin typeface="Arial" panose="020B0604020202020204" pitchFamily="34" charset="0"/>
                <a:cs typeface="Arial" panose="020B0604020202020204" pitchFamily="34" charset="0"/>
              </a:rPr>
              <a:t>Curve</a:t>
            </a:r>
            <a:endParaRPr lang="de-DE" b="1" dirty="0">
              <a:solidFill>
                <a:schemeClr val="bg1"/>
              </a:solidFill>
              <a:latin typeface="Arial" panose="020B0604020202020204" pitchFamily="34" charset="0"/>
              <a:cs typeface="Arial" panose="020B0604020202020204" pitchFamily="34" charset="0"/>
            </a:endParaRPr>
          </a:p>
        </p:txBody>
      </p:sp>
      <p:sp>
        <p:nvSpPr>
          <p:cNvPr id="82" name="Rechteck 81">
            <a:extLst>
              <a:ext uri="{FF2B5EF4-FFF2-40B4-BE49-F238E27FC236}">
                <a16:creationId xmlns:a16="http://schemas.microsoft.com/office/drawing/2014/main" id="{48C31DA1-0284-4DF2-842B-1EEE0E0F04AF}"/>
              </a:ext>
            </a:extLst>
          </p:cNvPr>
          <p:cNvSpPr/>
          <p:nvPr/>
        </p:nvSpPr>
        <p:spPr>
          <a:xfrm>
            <a:off x="2298928" y="5822763"/>
            <a:ext cx="5443242" cy="400110"/>
          </a:xfrm>
          <a:prstGeom prst="rect">
            <a:avLst/>
          </a:prstGeom>
          <a:solidFill>
            <a:schemeClr val="bg1"/>
          </a:solidFill>
        </p:spPr>
        <p:txBody>
          <a:bodyPr wrap="square">
            <a:spAutoFit/>
          </a:bodyPr>
          <a:lstStyle/>
          <a:p>
            <a:r>
              <a:rPr lang="de-DE" sz="2000" b="1" dirty="0">
                <a:latin typeface="Arial" panose="020B0604020202020204" pitchFamily="34" charset="0"/>
                <a:cs typeface="Arial" panose="020B0604020202020204" pitchFamily="34" charset="0"/>
              </a:rPr>
              <a:t>FPR </a:t>
            </a:r>
            <a:r>
              <a:rPr lang="de-DE" sz="1400" b="1" dirty="0" err="1">
                <a:latin typeface="Arial" panose="020B0604020202020204" pitchFamily="34" charset="0"/>
                <a:cs typeface="Arial" panose="020B0604020202020204" pitchFamily="34" charset="0"/>
              </a:rPr>
              <a:t>False</a:t>
            </a:r>
            <a:r>
              <a:rPr lang="de-DE" sz="1400" b="1" dirty="0">
                <a:latin typeface="Arial" panose="020B0604020202020204" pitchFamily="34" charset="0"/>
                <a:cs typeface="Arial" panose="020B0604020202020204" pitchFamily="34" charset="0"/>
              </a:rPr>
              <a:t> Positive Rate / „Fehler 2. Art“ / „ 1 - </a:t>
            </a:r>
            <a:r>
              <a:rPr lang="de-DE" sz="1400" b="1" dirty="0" err="1">
                <a:latin typeface="Arial" panose="020B0604020202020204" pitchFamily="34" charset="0"/>
                <a:cs typeface="Arial" panose="020B0604020202020204" pitchFamily="34" charset="0"/>
              </a:rPr>
              <a:t>Specitivity</a:t>
            </a:r>
            <a:r>
              <a:rPr lang="de-DE" sz="1400" b="1" dirty="0">
                <a:latin typeface="Arial" panose="020B0604020202020204" pitchFamily="34" charset="0"/>
                <a:cs typeface="Arial" panose="020B0604020202020204" pitchFamily="34" charset="0"/>
              </a:rPr>
              <a:t>“</a:t>
            </a:r>
          </a:p>
        </p:txBody>
      </p:sp>
      <p:pic>
        <p:nvPicPr>
          <p:cNvPr id="18" name="Grafik 17">
            <a:extLst>
              <a:ext uri="{FF2B5EF4-FFF2-40B4-BE49-F238E27FC236}">
                <a16:creationId xmlns:a16="http://schemas.microsoft.com/office/drawing/2014/main" id="{4E1AFB10-7F3E-49EB-A8FD-4FD2D97D9DEC}"/>
              </a:ext>
            </a:extLst>
          </p:cNvPr>
          <p:cNvPicPr>
            <a:picLocks noChangeAspect="1"/>
          </p:cNvPicPr>
          <p:nvPr/>
        </p:nvPicPr>
        <p:blipFill>
          <a:blip r:embed="rId4"/>
          <a:stretch>
            <a:fillRect/>
          </a:stretch>
        </p:blipFill>
        <p:spPr>
          <a:xfrm>
            <a:off x="7205032" y="1394341"/>
            <a:ext cx="4582614" cy="4488163"/>
          </a:xfrm>
          <a:prstGeom prst="rect">
            <a:avLst/>
          </a:prstGeom>
        </p:spPr>
      </p:pic>
      <p:sp>
        <p:nvSpPr>
          <p:cNvPr id="19" name="Rechteck 18">
            <a:extLst>
              <a:ext uri="{FF2B5EF4-FFF2-40B4-BE49-F238E27FC236}">
                <a16:creationId xmlns:a16="http://schemas.microsoft.com/office/drawing/2014/main" id="{0FFD84F9-2C78-4BB4-A09F-91DEA3F1CD94}"/>
              </a:ext>
            </a:extLst>
          </p:cNvPr>
          <p:cNvSpPr/>
          <p:nvPr/>
        </p:nvSpPr>
        <p:spPr>
          <a:xfrm>
            <a:off x="501787" y="4367952"/>
            <a:ext cx="1755673" cy="369332"/>
          </a:xfrm>
          <a:prstGeom prst="rect">
            <a:avLst/>
          </a:prstGeom>
        </p:spPr>
        <p:txBody>
          <a:bodyPr wrap="none">
            <a:spAutoFit/>
          </a:bodyPr>
          <a:lstStyle/>
          <a:p>
            <a:r>
              <a:rPr lang="de-DE" b="1" dirty="0">
                <a:solidFill>
                  <a:srgbClr val="1160AC"/>
                </a:solidFill>
                <a:latin typeface="Arial" panose="020B0604020202020204" pitchFamily="34" charset="0"/>
                <a:cs typeface="Arial" panose="020B0604020202020204" pitchFamily="34" charset="0"/>
              </a:rPr>
              <a:t>„Trefferquote“</a:t>
            </a:r>
            <a:endParaRPr lang="de-DE" dirty="0"/>
          </a:p>
        </p:txBody>
      </p:sp>
      <p:sp>
        <p:nvSpPr>
          <p:cNvPr id="83" name="Rechteck 82">
            <a:extLst>
              <a:ext uri="{FF2B5EF4-FFF2-40B4-BE49-F238E27FC236}">
                <a16:creationId xmlns:a16="http://schemas.microsoft.com/office/drawing/2014/main" id="{B9A4BB4F-ED3A-4257-918F-7910E40D122B}"/>
              </a:ext>
            </a:extLst>
          </p:cNvPr>
          <p:cNvSpPr/>
          <p:nvPr/>
        </p:nvSpPr>
        <p:spPr>
          <a:xfrm>
            <a:off x="3981190" y="5308868"/>
            <a:ext cx="2133918" cy="369332"/>
          </a:xfrm>
          <a:prstGeom prst="rect">
            <a:avLst/>
          </a:prstGeom>
        </p:spPr>
        <p:txBody>
          <a:bodyPr wrap="none">
            <a:spAutoFit/>
          </a:bodyPr>
          <a:lstStyle/>
          <a:p>
            <a:r>
              <a:rPr lang="de-DE" b="1" dirty="0">
                <a:solidFill>
                  <a:srgbClr val="1160AC"/>
                </a:solidFill>
                <a:latin typeface="Arial" panose="020B0604020202020204" pitchFamily="34" charset="0"/>
                <a:cs typeface="Arial" panose="020B0604020202020204" pitchFamily="34" charset="0"/>
              </a:rPr>
              <a:t>„Fehlalarmquote“</a:t>
            </a:r>
            <a:endParaRPr lang="de-DE" dirty="0"/>
          </a:p>
        </p:txBody>
      </p:sp>
    </p:spTree>
    <p:extLst>
      <p:ext uri="{BB962C8B-B14F-4D97-AF65-F5344CB8AC3E}">
        <p14:creationId xmlns:p14="http://schemas.microsoft.com/office/powerpoint/2010/main" val="1477056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83658" y="284739"/>
            <a:ext cx="11224684" cy="701474"/>
          </a:xfrm>
        </p:spPr>
        <p:txBody>
          <a:bodyPr/>
          <a:lstStyle/>
          <a:p>
            <a:r>
              <a:rPr lang="de-DE" dirty="0"/>
              <a:t>Natural Language Processing &amp; Text Mining</a:t>
            </a:r>
          </a:p>
        </p:txBody>
      </p:sp>
      <p:pic>
        <p:nvPicPr>
          <p:cNvPr id="5" name="Grafik 4">
            <a:extLst>
              <a:ext uri="{FF2B5EF4-FFF2-40B4-BE49-F238E27FC236}">
                <a16:creationId xmlns:a16="http://schemas.microsoft.com/office/drawing/2014/main" id="{0C44BA05-F2E0-4DD9-B97C-87E3AC0BDBD8}"/>
              </a:ext>
            </a:extLst>
          </p:cNvPr>
          <p:cNvPicPr>
            <a:picLocks noChangeAspect="1"/>
          </p:cNvPicPr>
          <p:nvPr/>
        </p:nvPicPr>
        <p:blipFill rotWithShape="1">
          <a:blip r:embed="rId3"/>
          <a:srcRect t="8467" b="3089"/>
          <a:stretch/>
        </p:blipFill>
        <p:spPr>
          <a:xfrm>
            <a:off x="0" y="897146"/>
            <a:ext cx="12192000" cy="5391511"/>
          </a:xfrm>
          <a:prstGeom prst="rect">
            <a:avLst/>
          </a:prstGeom>
        </p:spPr>
      </p:pic>
      <p:grpSp>
        <p:nvGrpSpPr>
          <p:cNvPr id="7" name="Gruppieren 6">
            <a:extLst>
              <a:ext uri="{FF2B5EF4-FFF2-40B4-BE49-F238E27FC236}">
                <a16:creationId xmlns:a16="http://schemas.microsoft.com/office/drawing/2014/main" id="{BEF63A82-3077-4AF9-BC90-F8CC901A03D7}"/>
              </a:ext>
            </a:extLst>
          </p:cNvPr>
          <p:cNvGrpSpPr/>
          <p:nvPr/>
        </p:nvGrpSpPr>
        <p:grpSpPr>
          <a:xfrm rot="10800000">
            <a:off x="9949129" y="0"/>
            <a:ext cx="2242871" cy="1938993"/>
            <a:chOff x="-65428" y="4270933"/>
            <a:chExt cx="2242871" cy="1938993"/>
          </a:xfrm>
          <a:solidFill>
            <a:srgbClr val="FE6700"/>
          </a:solidFill>
        </p:grpSpPr>
        <p:sp>
          <p:nvSpPr>
            <p:cNvPr id="8" name="Diagonaler Streifen 7">
              <a:extLst>
                <a:ext uri="{FF2B5EF4-FFF2-40B4-BE49-F238E27FC236}">
                  <a16:creationId xmlns:a16="http://schemas.microsoft.com/office/drawing/2014/main" id="{507D2365-6EEA-46F3-A087-1F2211106EB8}"/>
                </a:ext>
              </a:extLst>
            </p:cNvPr>
            <p:cNvSpPr/>
            <p:nvPr/>
          </p:nvSpPr>
          <p:spPr>
            <a:xfrm rot="16200000">
              <a:off x="86511" y="4118994"/>
              <a:ext cx="1938993" cy="2242871"/>
            </a:xfrm>
            <a:prstGeom prst="diagStripe">
              <a:avLst>
                <a:gd name="adj" fmla="val 478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9" name="Rechteck 8">
              <a:extLst>
                <a:ext uri="{FF2B5EF4-FFF2-40B4-BE49-F238E27FC236}">
                  <a16:creationId xmlns:a16="http://schemas.microsoft.com/office/drawing/2014/main" id="{B42ABDAF-E904-4C3D-B4AC-DC2274A0A261}"/>
                </a:ext>
              </a:extLst>
            </p:cNvPr>
            <p:cNvSpPr/>
            <p:nvPr/>
          </p:nvSpPr>
          <p:spPr>
            <a:xfrm rot="13287565">
              <a:off x="68256" y="5365260"/>
              <a:ext cx="1652440" cy="369332"/>
            </a:xfrm>
            <a:prstGeom prst="rect">
              <a:avLst/>
            </a:prstGeom>
            <a:grpFill/>
          </p:spPr>
          <p:txBody>
            <a:bodyPr wrap="none">
              <a:spAutoFit/>
            </a:bodyPr>
            <a:lstStyle/>
            <a:p>
              <a:r>
                <a:rPr lang="de-DE" b="1" dirty="0">
                  <a:solidFill>
                    <a:schemeClr val="bg1"/>
                  </a:solidFill>
                  <a:latin typeface="Arial Black" panose="020B0A04020102020204" pitchFamily="34" charset="0"/>
                  <a:cs typeface="Arial" panose="020B0604020202020204" pitchFamily="34" charset="0"/>
                </a:rPr>
                <a:t>Text Mining</a:t>
              </a:r>
            </a:p>
          </p:txBody>
        </p:sp>
      </p:grpSp>
    </p:spTree>
    <p:extLst>
      <p:ext uri="{BB962C8B-B14F-4D97-AF65-F5344CB8AC3E}">
        <p14:creationId xmlns:p14="http://schemas.microsoft.com/office/powerpoint/2010/main" val="9342669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83658" y="284739"/>
            <a:ext cx="11224684" cy="701474"/>
          </a:xfrm>
        </p:spPr>
        <p:txBody>
          <a:bodyPr/>
          <a:lstStyle/>
          <a:p>
            <a:r>
              <a:rPr lang="de-DE" dirty="0"/>
              <a:t>Natural Language Processing &amp; Text Mining</a:t>
            </a:r>
          </a:p>
        </p:txBody>
      </p:sp>
      <p:pic>
        <p:nvPicPr>
          <p:cNvPr id="4" name="Grafik 3">
            <a:extLst>
              <a:ext uri="{FF2B5EF4-FFF2-40B4-BE49-F238E27FC236}">
                <a16:creationId xmlns:a16="http://schemas.microsoft.com/office/drawing/2014/main" id="{292004D6-116F-44AD-9245-717E30562D21}"/>
              </a:ext>
            </a:extLst>
          </p:cNvPr>
          <p:cNvPicPr>
            <a:picLocks noChangeAspect="1"/>
          </p:cNvPicPr>
          <p:nvPr/>
        </p:nvPicPr>
        <p:blipFill>
          <a:blip r:embed="rId3"/>
          <a:stretch>
            <a:fillRect/>
          </a:stretch>
        </p:blipFill>
        <p:spPr>
          <a:xfrm>
            <a:off x="6400799" y="986213"/>
            <a:ext cx="5038856" cy="3539489"/>
          </a:xfrm>
          <a:prstGeom prst="rect">
            <a:avLst/>
          </a:prstGeom>
        </p:spPr>
      </p:pic>
      <p:sp>
        <p:nvSpPr>
          <p:cNvPr id="20" name="Rechteck 19">
            <a:extLst>
              <a:ext uri="{FF2B5EF4-FFF2-40B4-BE49-F238E27FC236}">
                <a16:creationId xmlns:a16="http://schemas.microsoft.com/office/drawing/2014/main" id="{BACAD2D8-B9DC-427C-A34D-451098A03263}"/>
              </a:ext>
            </a:extLst>
          </p:cNvPr>
          <p:cNvSpPr/>
          <p:nvPr/>
        </p:nvSpPr>
        <p:spPr>
          <a:xfrm>
            <a:off x="483658" y="1028343"/>
            <a:ext cx="6096000" cy="3139321"/>
          </a:xfrm>
          <a:prstGeom prst="rect">
            <a:avLst/>
          </a:prstGeom>
        </p:spPr>
        <p:txBody>
          <a:bodyPr>
            <a:spAutoFit/>
          </a:bodyPr>
          <a:lstStyle/>
          <a:p>
            <a:r>
              <a:rPr lang="de-DE" dirty="0">
                <a:latin typeface="Arial" panose="020B0604020202020204" pitchFamily="34" charset="0"/>
                <a:cs typeface="Arial" panose="020B0604020202020204" pitchFamily="34" charset="0"/>
              </a:rPr>
              <a:t>Approximativ liegen </a:t>
            </a:r>
            <a:r>
              <a:rPr lang="de-DE" dirty="0" err="1">
                <a:latin typeface="Arial" panose="020B0604020202020204" pitchFamily="34" charset="0"/>
                <a:cs typeface="Arial" panose="020B0604020202020204" pitchFamily="34" charset="0"/>
              </a:rPr>
              <a:t>ca</a:t>
            </a:r>
            <a:r>
              <a:rPr lang="de-DE" dirty="0">
                <a:latin typeface="Arial" panose="020B0604020202020204" pitchFamily="34" charset="0"/>
                <a:cs typeface="Arial" panose="020B0604020202020204" pitchFamily="34" charset="0"/>
              </a:rPr>
              <a:t> 90% aller weltweiten Daten in einem unstrukturierten Format (Text) vor.</a:t>
            </a:r>
          </a:p>
          <a:p>
            <a:endParaRPr lang="de-DE"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r>
              <a:rPr lang="de-DE" dirty="0" err="1">
                <a:latin typeface="Arial" panose="020B0604020202020204" pitchFamily="34" charset="0"/>
                <a:cs typeface="Arial" panose="020B0604020202020204" pitchFamily="34" charset="0"/>
              </a:rPr>
              <a:t>Websiten</a:t>
            </a:r>
            <a:endParaRPr lang="de-DE"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r>
              <a:rPr lang="de-DE" dirty="0">
                <a:latin typeface="Arial" panose="020B0604020202020204" pitchFamily="34" charset="0"/>
                <a:cs typeface="Arial" panose="020B0604020202020204" pitchFamily="34" charset="0"/>
              </a:rPr>
              <a:t>Emails</a:t>
            </a:r>
          </a:p>
          <a:p>
            <a:pPr marL="285750" indent="-285750">
              <a:buFont typeface="Wingdings" panose="05000000000000000000" pitchFamily="2" charset="2"/>
              <a:buChar char="v"/>
            </a:pPr>
            <a:r>
              <a:rPr lang="de-DE" dirty="0">
                <a:latin typeface="Arial" panose="020B0604020202020204" pitchFamily="34" charset="0"/>
                <a:cs typeface="Arial" panose="020B0604020202020204" pitchFamily="34" charset="0"/>
              </a:rPr>
              <a:t>Kundenkorrespondenz (Beschwerden, Wünsche, …)</a:t>
            </a:r>
          </a:p>
          <a:p>
            <a:pPr marL="285750" indent="-285750">
              <a:buFont typeface="Wingdings" panose="05000000000000000000" pitchFamily="2" charset="2"/>
              <a:buChar char="v"/>
            </a:pPr>
            <a:r>
              <a:rPr lang="de-DE" dirty="0">
                <a:latin typeface="Arial" panose="020B0604020202020204" pitchFamily="34" charset="0"/>
                <a:cs typeface="Arial" panose="020B0604020202020204" pitchFamily="34" charset="0"/>
              </a:rPr>
              <a:t>Social Media Posts (Facebook, Twitter, Instagram …)</a:t>
            </a:r>
          </a:p>
          <a:p>
            <a:pPr marL="285750" indent="-285750">
              <a:buFont typeface="Wingdings" panose="05000000000000000000" pitchFamily="2" charset="2"/>
              <a:buChar char="v"/>
            </a:pPr>
            <a:r>
              <a:rPr lang="de-DE" dirty="0">
                <a:latin typeface="Arial" panose="020B0604020202020204" pitchFamily="34" charset="0"/>
                <a:cs typeface="Arial" panose="020B0604020202020204" pitchFamily="34" charset="0"/>
              </a:rPr>
              <a:t>Corporate </a:t>
            </a:r>
            <a:r>
              <a:rPr lang="de-DE" dirty="0" err="1">
                <a:latin typeface="Arial" panose="020B0604020202020204" pitchFamily="34" charset="0"/>
                <a:cs typeface="Arial" panose="020B0604020202020204" pitchFamily="34" charset="0"/>
              </a:rPr>
              <a:t>Documents</a:t>
            </a:r>
            <a:r>
              <a:rPr lang="de-DE" dirty="0">
                <a:latin typeface="Arial" panose="020B0604020202020204" pitchFamily="34" charset="0"/>
                <a:cs typeface="Arial" panose="020B0604020202020204" pitchFamily="34" charset="0"/>
              </a:rPr>
              <a:t> (Verträge, Bestellungen, …)</a:t>
            </a:r>
          </a:p>
          <a:p>
            <a:pPr marL="285750" indent="-285750">
              <a:buFont typeface="Wingdings" panose="05000000000000000000" pitchFamily="2" charset="2"/>
              <a:buChar char="v"/>
            </a:pPr>
            <a:r>
              <a:rPr lang="de-DE" dirty="0">
                <a:latin typeface="Arial" panose="020B0604020202020204" pitchFamily="34" charset="0"/>
                <a:cs typeface="Arial" panose="020B0604020202020204" pitchFamily="34" charset="0"/>
              </a:rPr>
              <a:t>Wissenschaftliche „Papers“</a:t>
            </a:r>
          </a:p>
          <a:p>
            <a:pPr marL="285750" indent="-285750">
              <a:buFont typeface="Wingdings" panose="05000000000000000000" pitchFamily="2" charset="2"/>
              <a:buChar char="v"/>
            </a:pPr>
            <a:r>
              <a:rPr lang="de-DE" dirty="0">
                <a:latin typeface="Arial" panose="020B0604020202020204" pitchFamily="34" charset="0"/>
                <a:cs typeface="Arial" panose="020B0604020202020204" pitchFamily="34" charset="0"/>
              </a:rPr>
              <a:t>Bücher, Zeitschriften, Artikel</a:t>
            </a:r>
          </a:p>
          <a:p>
            <a:pPr marL="285750" indent="-285750">
              <a:buFont typeface="Wingdings" panose="05000000000000000000" pitchFamily="2" charset="2"/>
              <a:buChar char="v"/>
            </a:pPr>
            <a:r>
              <a:rPr lang="de-DE" dirty="0">
                <a:latin typeface="Arial" panose="020B0604020202020204" pitchFamily="34" charset="0"/>
                <a:cs typeface="Arial" panose="020B0604020202020204" pitchFamily="34" charset="0"/>
              </a:rPr>
              <a:t>Newsletter</a:t>
            </a:r>
            <a:endParaRPr lang="de-DE" dirty="0"/>
          </a:p>
        </p:txBody>
      </p:sp>
    </p:spTree>
    <p:extLst>
      <p:ext uri="{BB962C8B-B14F-4D97-AF65-F5344CB8AC3E}">
        <p14:creationId xmlns:p14="http://schemas.microsoft.com/office/powerpoint/2010/main" val="17754992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2059" y="399566"/>
            <a:ext cx="4999835" cy="2087525"/>
          </a:xfrm>
        </p:spPr>
        <p:txBody>
          <a:bodyPr/>
          <a:lstStyle/>
          <a:p>
            <a:pPr marL="180975" indent="-180975"/>
            <a:r>
              <a:rPr lang="de-DE" dirty="0"/>
              <a:t>Typische Anwendungen:</a:t>
            </a:r>
          </a:p>
        </p:txBody>
      </p:sp>
      <p:sp>
        <p:nvSpPr>
          <p:cNvPr id="9" name="Rechteck 8">
            <a:extLst>
              <a:ext uri="{FF2B5EF4-FFF2-40B4-BE49-F238E27FC236}">
                <a16:creationId xmlns:a16="http://schemas.microsoft.com/office/drawing/2014/main" id="{9F4A3C06-EE69-4820-9B23-4E411A619B61}"/>
              </a:ext>
            </a:extLst>
          </p:cNvPr>
          <p:cNvSpPr/>
          <p:nvPr/>
        </p:nvSpPr>
        <p:spPr>
          <a:xfrm>
            <a:off x="483658" y="1028343"/>
            <a:ext cx="7780448" cy="5078313"/>
          </a:xfrm>
          <a:prstGeom prst="rect">
            <a:avLst/>
          </a:prstGeom>
        </p:spPr>
        <p:txBody>
          <a:bodyPr wrap="square">
            <a:spAutoFit/>
          </a:bodyPr>
          <a:lstStyle/>
          <a:p>
            <a:pPr marL="285750" indent="-285750">
              <a:buFont typeface="Wingdings" panose="05000000000000000000" pitchFamily="2" charset="2"/>
              <a:buChar char="v"/>
            </a:pPr>
            <a:r>
              <a:rPr lang="de-DE" dirty="0">
                <a:latin typeface="Arial" panose="020B0604020202020204" pitchFamily="34" charset="0"/>
                <a:cs typeface="Arial" panose="020B0604020202020204" pitchFamily="34" charset="0"/>
              </a:rPr>
              <a:t>Classification &amp; Aggregation von</a:t>
            </a:r>
            <a:br>
              <a:rPr lang="de-DE" dirty="0">
                <a:latin typeface="Arial" panose="020B0604020202020204" pitchFamily="34" charset="0"/>
                <a:cs typeface="Arial" panose="020B0604020202020204" pitchFamily="34" charset="0"/>
              </a:rPr>
            </a:br>
            <a:r>
              <a:rPr lang="de-DE" dirty="0">
                <a:latin typeface="Arial" panose="020B0604020202020204" pitchFamily="34" charset="0"/>
                <a:cs typeface="Arial" panose="020B0604020202020204" pitchFamily="34" charset="0"/>
              </a:rPr>
              <a:t>News, Artikeln, Web Pages, etc.</a:t>
            </a:r>
            <a:br>
              <a:rPr lang="de-DE" dirty="0">
                <a:latin typeface="Arial" panose="020B0604020202020204" pitchFamily="34" charset="0"/>
                <a:cs typeface="Arial" panose="020B0604020202020204" pitchFamily="34" charset="0"/>
              </a:rPr>
            </a:br>
            <a:endParaRPr lang="de-DE"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r>
              <a:rPr lang="de-DE" dirty="0">
                <a:latin typeface="Arial" panose="020B0604020202020204" pitchFamily="34" charset="0"/>
                <a:cs typeface="Arial" panose="020B0604020202020204" pitchFamily="34" charset="0"/>
              </a:rPr>
              <a:t>Email &amp; News Filter, Spam </a:t>
            </a:r>
            <a:r>
              <a:rPr lang="de-DE" dirty="0" err="1">
                <a:latin typeface="Arial" panose="020B0604020202020204" pitchFamily="34" charset="0"/>
                <a:cs typeface="Arial" panose="020B0604020202020204" pitchFamily="34" charset="0"/>
              </a:rPr>
              <a:t>Detection</a:t>
            </a:r>
            <a:r>
              <a:rPr lang="de-DE" dirty="0">
                <a:latin typeface="Arial" panose="020B0604020202020204" pitchFamily="34" charset="0"/>
                <a:cs typeface="Arial" panose="020B0604020202020204" pitchFamily="34" charset="0"/>
              </a:rPr>
              <a:t>, …</a:t>
            </a:r>
            <a:br>
              <a:rPr lang="de-DE" dirty="0">
                <a:latin typeface="Arial" panose="020B0604020202020204" pitchFamily="34" charset="0"/>
                <a:cs typeface="Arial" panose="020B0604020202020204" pitchFamily="34" charset="0"/>
              </a:rPr>
            </a:br>
            <a:endParaRPr lang="de-DE"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r>
              <a:rPr lang="de-DE" dirty="0">
                <a:latin typeface="Arial" panose="020B0604020202020204" pitchFamily="34" charset="0"/>
                <a:cs typeface="Arial" panose="020B0604020202020204" pitchFamily="34" charset="0"/>
              </a:rPr>
              <a:t>Sentiment Analyse</a:t>
            </a:r>
          </a:p>
          <a:p>
            <a:pPr marL="285750" indent="-285750">
              <a:buFont typeface="Wingdings" panose="05000000000000000000" pitchFamily="2" charset="2"/>
              <a:buChar char="v"/>
            </a:pPr>
            <a:endParaRPr lang="de-DE"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r>
              <a:rPr lang="de-DE" dirty="0">
                <a:latin typeface="Arial" panose="020B0604020202020204" pitchFamily="34" charset="0"/>
                <a:cs typeface="Arial" panose="020B0604020202020204" pitchFamily="34" charset="0"/>
              </a:rPr>
              <a:t>Translation</a:t>
            </a:r>
            <a:br>
              <a:rPr lang="de-DE" dirty="0">
                <a:latin typeface="Arial" panose="020B0604020202020204" pitchFamily="34" charset="0"/>
                <a:cs typeface="Arial" panose="020B0604020202020204" pitchFamily="34" charset="0"/>
              </a:rPr>
            </a:br>
            <a:endParaRPr lang="de-DE"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r>
              <a:rPr lang="de-DE" dirty="0">
                <a:latin typeface="Arial" panose="020B0604020202020204" pitchFamily="34" charset="0"/>
                <a:cs typeface="Arial" panose="020B0604020202020204" pitchFamily="34" charset="0"/>
              </a:rPr>
              <a:t>Clustering (Web </a:t>
            </a:r>
            <a:r>
              <a:rPr lang="de-DE" dirty="0" err="1">
                <a:latin typeface="Arial" panose="020B0604020202020204" pitchFamily="34" charset="0"/>
                <a:cs typeface="Arial" panose="020B0604020202020204" pitchFamily="34" charset="0"/>
              </a:rPr>
              <a:t>pages</a:t>
            </a:r>
            <a:r>
              <a:rPr lang="de-DE" dirty="0">
                <a:latin typeface="Arial" panose="020B0604020202020204" pitchFamily="34" charset="0"/>
                <a:cs typeface="Arial" panose="020B0604020202020204" pitchFamily="34" charset="0"/>
              </a:rPr>
              <a:t>, Legal </a:t>
            </a:r>
            <a:r>
              <a:rPr lang="de-DE" dirty="0" err="1">
                <a:latin typeface="Arial" panose="020B0604020202020204" pitchFamily="34" charset="0"/>
                <a:cs typeface="Arial" panose="020B0604020202020204" pitchFamily="34" charset="0"/>
              </a:rPr>
              <a:t>Documents</a:t>
            </a:r>
            <a:r>
              <a:rPr lang="de-DE" dirty="0">
                <a:latin typeface="Arial" panose="020B0604020202020204" pitchFamily="34" charset="0"/>
                <a:cs typeface="Arial" panose="020B0604020202020204" pitchFamily="34" charset="0"/>
              </a:rPr>
              <a:t>, …)</a:t>
            </a:r>
            <a:br>
              <a:rPr lang="de-DE" dirty="0">
                <a:latin typeface="Arial" panose="020B0604020202020204" pitchFamily="34" charset="0"/>
                <a:cs typeface="Arial" panose="020B0604020202020204" pitchFamily="34" charset="0"/>
              </a:rPr>
            </a:br>
            <a:endParaRPr lang="de-DE"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r>
              <a:rPr lang="de-DE" dirty="0">
                <a:latin typeface="Arial" panose="020B0604020202020204" pitchFamily="34" charset="0"/>
                <a:cs typeface="Arial" panose="020B0604020202020204" pitchFamily="34" charset="0"/>
              </a:rPr>
              <a:t>Search Term &amp; Formular Auto </a:t>
            </a:r>
            <a:r>
              <a:rPr lang="de-DE" dirty="0" err="1">
                <a:latin typeface="Arial" panose="020B0604020202020204" pitchFamily="34" charset="0"/>
                <a:cs typeface="Arial" panose="020B0604020202020204" pitchFamily="34" charset="0"/>
              </a:rPr>
              <a:t>Completion</a:t>
            </a:r>
            <a:br>
              <a:rPr lang="de-DE" dirty="0">
                <a:latin typeface="Arial" panose="020B0604020202020204" pitchFamily="34" charset="0"/>
                <a:cs typeface="Arial" panose="020B0604020202020204" pitchFamily="34" charset="0"/>
              </a:rPr>
            </a:br>
            <a:endParaRPr lang="de-DE"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r>
              <a:rPr lang="de-DE" dirty="0">
                <a:latin typeface="Arial" panose="020B0604020202020204" pitchFamily="34" charset="0"/>
                <a:cs typeface="Arial" panose="020B0604020202020204" pitchFamily="34" charset="0"/>
              </a:rPr>
              <a:t>Speech (… Siri, Alexa, …)</a:t>
            </a:r>
            <a:br>
              <a:rPr lang="de-DE" dirty="0">
                <a:latin typeface="Arial" panose="020B0604020202020204" pitchFamily="34" charset="0"/>
                <a:cs typeface="Arial" panose="020B0604020202020204" pitchFamily="34" charset="0"/>
              </a:rPr>
            </a:br>
            <a:endParaRPr lang="de-DE"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r>
              <a:rPr lang="de-DE" dirty="0">
                <a:latin typeface="Arial" panose="020B0604020202020204" pitchFamily="34" charset="0"/>
                <a:cs typeface="Arial" panose="020B0604020202020204" pitchFamily="34" charset="0"/>
              </a:rPr>
              <a:t>Information </a:t>
            </a:r>
            <a:r>
              <a:rPr lang="de-DE" dirty="0" err="1">
                <a:latin typeface="Arial" panose="020B0604020202020204" pitchFamily="34" charset="0"/>
                <a:cs typeface="Arial" panose="020B0604020202020204" pitchFamily="34" charset="0"/>
              </a:rPr>
              <a:t>Extraction</a:t>
            </a:r>
            <a:br>
              <a:rPr lang="de-DE" dirty="0">
                <a:latin typeface="Arial" panose="020B0604020202020204" pitchFamily="34" charset="0"/>
                <a:cs typeface="Arial" panose="020B0604020202020204" pitchFamily="34" charset="0"/>
              </a:rPr>
            </a:br>
            <a:r>
              <a:rPr lang="de-DE" dirty="0" err="1">
                <a:latin typeface="Arial" panose="020B0604020202020204" pitchFamily="34" charset="0"/>
                <a:cs typeface="Arial" panose="020B0604020202020204" pitchFamily="34" charset="0"/>
              </a:rPr>
              <a:t>Named</a:t>
            </a:r>
            <a:r>
              <a:rPr lang="de-DE" dirty="0">
                <a:latin typeface="Arial" panose="020B0604020202020204" pitchFamily="34" charset="0"/>
                <a:cs typeface="Arial" panose="020B0604020202020204" pitchFamily="34" charset="0"/>
              </a:rPr>
              <a:t> Entity-, Fact- und</a:t>
            </a:r>
            <a:br>
              <a:rPr lang="de-DE" dirty="0">
                <a:latin typeface="Arial" panose="020B0604020202020204" pitchFamily="34" charset="0"/>
                <a:cs typeface="Arial" panose="020B0604020202020204" pitchFamily="34" charset="0"/>
              </a:rPr>
            </a:br>
            <a:r>
              <a:rPr lang="de-DE" dirty="0" err="1">
                <a:latin typeface="Arial" panose="020B0604020202020204" pitchFamily="34" charset="0"/>
                <a:cs typeface="Arial" panose="020B0604020202020204" pitchFamily="34" charset="0"/>
              </a:rPr>
              <a:t>Relationship-Extraction</a:t>
            </a:r>
            <a:endParaRPr lang="de-DE" dirty="0">
              <a:latin typeface="Arial" panose="020B0604020202020204" pitchFamily="34" charset="0"/>
              <a:cs typeface="Arial" panose="020B0604020202020204" pitchFamily="34" charset="0"/>
            </a:endParaRPr>
          </a:p>
        </p:txBody>
      </p:sp>
      <p:pic>
        <p:nvPicPr>
          <p:cNvPr id="8" name="Grafik 7">
            <a:extLst>
              <a:ext uri="{FF2B5EF4-FFF2-40B4-BE49-F238E27FC236}">
                <a16:creationId xmlns:a16="http://schemas.microsoft.com/office/drawing/2014/main" id="{93FEC95D-502C-441A-B8C7-B41AE56A8A8A}"/>
              </a:ext>
            </a:extLst>
          </p:cNvPr>
          <p:cNvPicPr>
            <a:picLocks noChangeAspect="1"/>
          </p:cNvPicPr>
          <p:nvPr/>
        </p:nvPicPr>
        <p:blipFill rotWithShape="1">
          <a:blip r:embed="rId3"/>
          <a:srcRect t="2473" r="72459" b="59278"/>
          <a:stretch/>
        </p:blipFill>
        <p:spPr>
          <a:xfrm>
            <a:off x="5787987" y="1708030"/>
            <a:ext cx="2704444" cy="2623094"/>
          </a:xfrm>
          <a:prstGeom prst="rect">
            <a:avLst/>
          </a:prstGeom>
        </p:spPr>
      </p:pic>
      <p:sp>
        <p:nvSpPr>
          <p:cNvPr id="11" name="Rechteck 10">
            <a:extLst>
              <a:ext uri="{FF2B5EF4-FFF2-40B4-BE49-F238E27FC236}">
                <a16:creationId xmlns:a16="http://schemas.microsoft.com/office/drawing/2014/main" id="{F7DF966E-2BCC-4891-8C91-1A3DF8104F5B}"/>
              </a:ext>
            </a:extLst>
          </p:cNvPr>
          <p:cNvSpPr/>
          <p:nvPr/>
        </p:nvSpPr>
        <p:spPr>
          <a:xfrm>
            <a:off x="5711818" y="1856394"/>
            <a:ext cx="933091" cy="375856"/>
          </a:xfrm>
          <a:prstGeom prst="rect">
            <a:avLst/>
          </a:prstGeom>
          <a:noFill/>
          <a:ln>
            <a:solidFill>
              <a:srgbClr val="1160A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grpSp>
        <p:nvGrpSpPr>
          <p:cNvPr id="17" name="Gruppieren 16">
            <a:extLst>
              <a:ext uri="{FF2B5EF4-FFF2-40B4-BE49-F238E27FC236}">
                <a16:creationId xmlns:a16="http://schemas.microsoft.com/office/drawing/2014/main" id="{B9D4847A-3CEC-45A4-81C4-7A994FD8FDA4}"/>
              </a:ext>
            </a:extLst>
          </p:cNvPr>
          <p:cNvGrpSpPr/>
          <p:nvPr/>
        </p:nvGrpSpPr>
        <p:grpSpPr>
          <a:xfrm>
            <a:off x="7550083" y="462424"/>
            <a:ext cx="4285032" cy="2667798"/>
            <a:chOff x="7541783" y="2599235"/>
            <a:chExt cx="4285032" cy="2667798"/>
          </a:xfrm>
        </p:grpSpPr>
        <p:pic>
          <p:nvPicPr>
            <p:cNvPr id="14" name="Grafik 13">
              <a:extLst>
                <a:ext uri="{FF2B5EF4-FFF2-40B4-BE49-F238E27FC236}">
                  <a16:creationId xmlns:a16="http://schemas.microsoft.com/office/drawing/2014/main" id="{3D074087-9E41-4813-9EC1-881E71E06091}"/>
                </a:ext>
              </a:extLst>
            </p:cNvPr>
            <p:cNvPicPr>
              <a:picLocks noChangeAspect="1"/>
            </p:cNvPicPr>
            <p:nvPr/>
          </p:nvPicPr>
          <p:blipFill rotWithShape="1">
            <a:blip r:embed="rId4"/>
            <a:srcRect t="-679" b="679"/>
            <a:stretch/>
          </p:blipFill>
          <p:spPr>
            <a:xfrm>
              <a:off x="7541783" y="2599235"/>
              <a:ext cx="4166559" cy="2538997"/>
            </a:xfrm>
            <a:prstGeom prst="rect">
              <a:avLst/>
            </a:prstGeom>
          </p:spPr>
        </p:pic>
        <p:sp>
          <p:nvSpPr>
            <p:cNvPr id="16" name="Rechteck 15">
              <a:extLst>
                <a:ext uri="{FF2B5EF4-FFF2-40B4-BE49-F238E27FC236}">
                  <a16:creationId xmlns:a16="http://schemas.microsoft.com/office/drawing/2014/main" id="{2A4E48B7-F41E-4768-BD94-3002D17499AE}"/>
                </a:ext>
              </a:extLst>
            </p:cNvPr>
            <p:cNvSpPr/>
            <p:nvPr/>
          </p:nvSpPr>
          <p:spPr>
            <a:xfrm>
              <a:off x="10938295" y="4813493"/>
              <a:ext cx="888520" cy="453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grpSp>
      <p:pic>
        <p:nvPicPr>
          <p:cNvPr id="18" name="Grafik 17">
            <a:extLst>
              <a:ext uri="{FF2B5EF4-FFF2-40B4-BE49-F238E27FC236}">
                <a16:creationId xmlns:a16="http://schemas.microsoft.com/office/drawing/2014/main" id="{19B963A7-041C-43DF-9091-0D4B8F080921}"/>
              </a:ext>
            </a:extLst>
          </p:cNvPr>
          <p:cNvPicPr>
            <a:picLocks noChangeAspect="1"/>
          </p:cNvPicPr>
          <p:nvPr/>
        </p:nvPicPr>
        <p:blipFill rotWithShape="1">
          <a:blip r:embed="rId5"/>
          <a:srcRect l="6793" t="39677" r="34401" b="18437"/>
          <a:stretch/>
        </p:blipFill>
        <p:spPr>
          <a:xfrm>
            <a:off x="7552559" y="3090642"/>
            <a:ext cx="4166559" cy="1669319"/>
          </a:xfrm>
          <a:prstGeom prst="rect">
            <a:avLst/>
          </a:prstGeom>
        </p:spPr>
      </p:pic>
      <p:pic>
        <p:nvPicPr>
          <p:cNvPr id="12" name="Grafik 11">
            <a:extLst>
              <a:ext uri="{FF2B5EF4-FFF2-40B4-BE49-F238E27FC236}">
                <a16:creationId xmlns:a16="http://schemas.microsoft.com/office/drawing/2014/main" id="{FDEC167B-AD32-4AA2-9BA9-6A67991A3280}"/>
              </a:ext>
            </a:extLst>
          </p:cNvPr>
          <p:cNvPicPr>
            <a:picLocks noChangeAspect="1"/>
          </p:cNvPicPr>
          <p:nvPr/>
        </p:nvPicPr>
        <p:blipFill rotWithShape="1">
          <a:blip r:embed="rId6"/>
          <a:srcRect l="20350" t="20661" r="22091" b="21103"/>
          <a:stretch/>
        </p:blipFill>
        <p:spPr>
          <a:xfrm>
            <a:off x="5723626" y="4782592"/>
            <a:ext cx="1233577" cy="1248079"/>
          </a:xfrm>
          <a:prstGeom prst="rect">
            <a:avLst/>
          </a:prstGeom>
        </p:spPr>
      </p:pic>
      <p:pic>
        <p:nvPicPr>
          <p:cNvPr id="19" name="Grafik 18">
            <a:extLst>
              <a:ext uri="{FF2B5EF4-FFF2-40B4-BE49-F238E27FC236}">
                <a16:creationId xmlns:a16="http://schemas.microsoft.com/office/drawing/2014/main" id="{E0EAB8EE-5AC5-4ED3-ABD8-7E43DC813361}"/>
              </a:ext>
            </a:extLst>
          </p:cNvPr>
          <p:cNvPicPr>
            <a:picLocks noChangeAspect="1"/>
          </p:cNvPicPr>
          <p:nvPr/>
        </p:nvPicPr>
        <p:blipFill>
          <a:blip r:embed="rId7"/>
          <a:stretch>
            <a:fillRect/>
          </a:stretch>
        </p:blipFill>
        <p:spPr>
          <a:xfrm>
            <a:off x="7550083" y="4778509"/>
            <a:ext cx="4014484" cy="1514791"/>
          </a:xfrm>
          <a:prstGeom prst="rect">
            <a:avLst/>
          </a:prstGeom>
        </p:spPr>
      </p:pic>
    </p:spTree>
    <p:extLst>
      <p:ext uri="{BB962C8B-B14F-4D97-AF65-F5344CB8AC3E}">
        <p14:creationId xmlns:p14="http://schemas.microsoft.com/office/powerpoint/2010/main" val="3262002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49035" y="562845"/>
            <a:ext cx="9259508" cy="701474"/>
          </a:xfrm>
        </p:spPr>
        <p:txBody>
          <a:bodyPr/>
          <a:lstStyle/>
          <a:p>
            <a:r>
              <a:rPr lang="de-DE" dirty="0"/>
              <a:t>Mögliche Use Cases für AI &amp; ML im Banking</a:t>
            </a:r>
          </a:p>
        </p:txBody>
      </p:sp>
      <p:sp>
        <p:nvSpPr>
          <p:cNvPr id="14" name="Rechteck 13">
            <a:extLst>
              <a:ext uri="{FF2B5EF4-FFF2-40B4-BE49-F238E27FC236}">
                <a16:creationId xmlns:a16="http://schemas.microsoft.com/office/drawing/2014/main" id="{3FFEBBBD-C176-4F48-84FE-F177202F7C97}"/>
              </a:ext>
            </a:extLst>
          </p:cNvPr>
          <p:cNvSpPr/>
          <p:nvPr/>
        </p:nvSpPr>
        <p:spPr>
          <a:xfrm>
            <a:off x="449035" y="5877297"/>
            <a:ext cx="8765988" cy="276999"/>
          </a:xfrm>
          <a:prstGeom prst="rect">
            <a:avLst/>
          </a:prstGeom>
        </p:spPr>
        <p:txBody>
          <a:bodyPr wrap="square">
            <a:spAutoFit/>
          </a:bodyPr>
          <a:lstStyle/>
          <a:p>
            <a:r>
              <a:rPr lang="en-US" sz="1200" dirty="0">
                <a:latin typeface="Arial" panose="020B0604020202020204" pitchFamily="34" charset="0"/>
                <a:cs typeface="Arial" panose="020B0604020202020204" pitchFamily="34" charset="0"/>
              </a:rPr>
              <a:t>Quelle: CB Insights, Future of Fintech Conference NYC, June 2019</a:t>
            </a:r>
          </a:p>
        </p:txBody>
      </p:sp>
      <p:pic>
        <p:nvPicPr>
          <p:cNvPr id="4" name="Grafik 3">
            <a:extLst>
              <a:ext uri="{FF2B5EF4-FFF2-40B4-BE49-F238E27FC236}">
                <a16:creationId xmlns:a16="http://schemas.microsoft.com/office/drawing/2014/main" id="{8200DEB2-FABE-42E3-BE88-77EFE14696EF}"/>
              </a:ext>
            </a:extLst>
          </p:cNvPr>
          <p:cNvPicPr>
            <a:picLocks noChangeAspect="1"/>
          </p:cNvPicPr>
          <p:nvPr/>
        </p:nvPicPr>
        <p:blipFill rotWithShape="1">
          <a:blip r:embed="rId3">
            <a:extLst>
              <a:ext uri="{28A0092B-C50C-407E-A947-70E740481C1C}">
                <a14:useLocalDpi xmlns:a14="http://schemas.microsoft.com/office/drawing/2010/main" val="0"/>
              </a:ext>
            </a:extLst>
          </a:blip>
          <a:srcRect l="5691" t="28986" r="5027" b="16869"/>
          <a:stretch/>
        </p:blipFill>
        <p:spPr>
          <a:xfrm>
            <a:off x="964518" y="1264319"/>
            <a:ext cx="10262963" cy="4347375"/>
          </a:xfrm>
          <a:prstGeom prst="rect">
            <a:avLst/>
          </a:prstGeom>
        </p:spPr>
      </p:pic>
    </p:spTree>
    <p:extLst>
      <p:ext uri="{BB962C8B-B14F-4D97-AF65-F5344CB8AC3E}">
        <p14:creationId xmlns:p14="http://schemas.microsoft.com/office/powerpoint/2010/main" val="34982237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2059" y="399566"/>
            <a:ext cx="3518999" cy="2087525"/>
          </a:xfrm>
        </p:spPr>
        <p:txBody>
          <a:bodyPr/>
          <a:lstStyle/>
          <a:p>
            <a:pPr marL="180975" indent="-180975"/>
            <a:r>
              <a:rPr lang="de-DE" dirty="0"/>
              <a:t>Google News:</a:t>
            </a:r>
            <a:br>
              <a:rPr lang="de-DE" dirty="0"/>
            </a:br>
            <a:br>
              <a:rPr lang="de-DE" dirty="0"/>
            </a:br>
            <a:r>
              <a:rPr lang="de-DE" dirty="0"/>
              <a:t>Clustering &amp;</a:t>
            </a:r>
            <a:br>
              <a:rPr lang="de-DE" dirty="0"/>
            </a:br>
            <a:r>
              <a:rPr lang="de-DE" dirty="0"/>
              <a:t>Classification</a:t>
            </a:r>
          </a:p>
        </p:txBody>
      </p:sp>
      <p:pic>
        <p:nvPicPr>
          <p:cNvPr id="3" name="Grafik 2">
            <a:extLst>
              <a:ext uri="{FF2B5EF4-FFF2-40B4-BE49-F238E27FC236}">
                <a16:creationId xmlns:a16="http://schemas.microsoft.com/office/drawing/2014/main" id="{B7C5E002-1DF6-4058-BD8F-4CD3FB4C9B68}"/>
              </a:ext>
            </a:extLst>
          </p:cNvPr>
          <p:cNvPicPr>
            <a:picLocks noChangeAspect="1"/>
          </p:cNvPicPr>
          <p:nvPr/>
        </p:nvPicPr>
        <p:blipFill>
          <a:blip r:embed="rId3"/>
          <a:stretch>
            <a:fillRect/>
          </a:stretch>
        </p:blipFill>
        <p:spPr>
          <a:xfrm>
            <a:off x="3249345" y="399566"/>
            <a:ext cx="7878729" cy="5864450"/>
          </a:xfrm>
          <a:prstGeom prst="rect">
            <a:avLst/>
          </a:prstGeom>
        </p:spPr>
      </p:pic>
      <p:sp>
        <p:nvSpPr>
          <p:cNvPr id="5" name="Rechteck 4">
            <a:extLst>
              <a:ext uri="{FF2B5EF4-FFF2-40B4-BE49-F238E27FC236}">
                <a16:creationId xmlns:a16="http://schemas.microsoft.com/office/drawing/2014/main" id="{F4E1AD12-C2B1-4BDD-B806-7183883DAF2A}"/>
              </a:ext>
            </a:extLst>
          </p:cNvPr>
          <p:cNvSpPr/>
          <p:nvPr/>
        </p:nvSpPr>
        <p:spPr>
          <a:xfrm>
            <a:off x="3180335" y="2372264"/>
            <a:ext cx="1581446" cy="2518914"/>
          </a:xfrm>
          <a:prstGeom prst="rect">
            <a:avLst/>
          </a:prstGeom>
          <a:noFill/>
          <a:ln>
            <a:solidFill>
              <a:srgbClr val="1160A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7" name="Rechteck 6">
            <a:extLst>
              <a:ext uri="{FF2B5EF4-FFF2-40B4-BE49-F238E27FC236}">
                <a16:creationId xmlns:a16="http://schemas.microsoft.com/office/drawing/2014/main" id="{F1F750D9-6BC0-40EA-911B-F927B127D928}"/>
              </a:ext>
            </a:extLst>
          </p:cNvPr>
          <p:cNvSpPr/>
          <p:nvPr/>
        </p:nvSpPr>
        <p:spPr>
          <a:xfrm>
            <a:off x="5633627" y="3605842"/>
            <a:ext cx="1655694" cy="1173193"/>
          </a:xfrm>
          <a:prstGeom prst="rect">
            <a:avLst/>
          </a:prstGeom>
          <a:noFill/>
          <a:ln>
            <a:solidFill>
              <a:srgbClr val="1160A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Tree>
    <p:extLst>
      <p:ext uri="{BB962C8B-B14F-4D97-AF65-F5344CB8AC3E}">
        <p14:creationId xmlns:p14="http://schemas.microsoft.com/office/powerpoint/2010/main" val="7972736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2059" y="399566"/>
            <a:ext cx="3518999" cy="2087525"/>
          </a:xfrm>
        </p:spPr>
        <p:txBody>
          <a:bodyPr/>
          <a:lstStyle/>
          <a:p>
            <a:pPr marL="180975" indent="-180975"/>
            <a:r>
              <a:rPr lang="de-DE" dirty="0"/>
              <a:t>Text Mining </a:t>
            </a:r>
            <a:r>
              <a:rPr lang="de-DE" dirty="0" err="1"/>
              <a:t>Process</a:t>
            </a:r>
            <a:endParaRPr lang="de-DE" dirty="0"/>
          </a:p>
        </p:txBody>
      </p:sp>
      <p:pic>
        <p:nvPicPr>
          <p:cNvPr id="8" name="Grafik 7">
            <a:extLst>
              <a:ext uri="{FF2B5EF4-FFF2-40B4-BE49-F238E27FC236}">
                <a16:creationId xmlns:a16="http://schemas.microsoft.com/office/drawing/2014/main" id="{B8DC09D4-064A-40D6-A3A1-E34C97F693F1}"/>
              </a:ext>
            </a:extLst>
          </p:cNvPr>
          <p:cNvPicPr>
            <a:picLocks noChangeAspect="1"/>
          </p:cNvPicPr>
          <p:nvPr/>
        </p:nvPicPr>
        <p:blipFill>
          <a:blip r:embed="rId3"/>
          <a:stretch>
            <a:fillRect/>
          </a:stretch>
        </p:blipFill>
        <p:spPr>
          <a:xfrm>
            <a:off x="1003809" y="1012658"/>
            <a:ext cx="10184381" cy="4864540"/>
          </a:xfrm>
          <a:prstGeom prst="rect">
            <a:avLst/>
          </a:prstGeom>
        </p:spPr>
      </p:pic>
      <p:sp>
        <p:nvSpPr>
          <p:cNvPr id="10" name="Rechteck 9">
            <a:extLst>
              <a:ext uri="{FF2B5EF4-FFF2-40B4-BE49-F238E27FC236}">
                <a16:creationId xmlns:a16="http://schemas.microsoft.com/office/drawing/2014/main" id="{0CC578F4-5EA8-430A-8B7B-F51022C0E9C7}"/>
              </a:ext>
            </a:extLst>
          </p:cNvPr>
          <p:cNvSpPr/>
          <p:nvPr/>
        </p:nvSpPr>
        <p:spPr>
          <a:xfrm>
            <a:off x="3180334" y="2803652"/>
            <a:ext cx="4997507" cy="2234174"/>
          </a:xfrm>
          <a:prstGeom prst="rect">
            <a:avLst/>
          </a:prstGeom>
          <a:noFill/>
          <a:ln>
            <a:solidFill>
              <a:srgbClr val="1160A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Tree>
    <p:extLst>
      <p:ext uri="{BB962C8B-B14F-4D97-AF65-F5344CB8AC3E}">
        <p14:creationId xmlns:p14="http://schemas.microsoft.com/office/powerpoint/2010/main" val="22338142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2059" y="399566"/>
            <a:ext cx="8217488" cy="2087525"/>
          </a:xfrm>
        </p:spPr>
        <p:txBody>
          <a:bodyPr/>
          <a:lstStyle/>
          <a:p>
            <a:pPr marL="180975" indent="-180975"/>
            <a:r>
              <a:rPr lang="de-DE" dirty="0"/>
              <a:t>Bag </a:t>
            </a:r>
            <a:r>
              <a:rPr lang="de-DE" dirty="0" err="1"/>
              <a:t>of</a:t>
            </a:r>
            <a:r>
              <a:rPr lang="de-DE" dirty="0"/>
              <a:t> Words Modell: Term </a:t>
            </a:r>
            <a:r>
              <a:rPr lang="de-DE" dirty="0" err="1"/>
              <a:t>Document</a:t>
            </a:r>
            <a:r>
              <a:rPr lang="de-DE" dirty="0"/>
              <a:t> Matrix</a:t>
            </a:r>
          </a:p>
        </p:txBody>
      </p:sp>
      <p:pic>
        <p:nvPicPr>
          <p:cNvPr id="3" name="Grafik 2">
            <a:extLst>
              <a:ext uri="{FF2B5EF4-FFF2-40B4-BE49-F238E27FC236}">
                <a16:creationId xmlns:a16="http://schemas.microsoft.com/office/drawing/2014/main" id="{8A5A8703-63A3-4F00-93A2-546769BB1A02}"/>
              </a:ext>
            </a:extLst>
          </p:cNvPr>
          <p:cNvPicPr>
            <a:picLocks noChangeAspect="1"/>
          </p:cNvPicPr>
          <p:nvPr/>
        </p:nvPicPr>
        <p:blipFill>
          <a:blip r:embed="rId3"/>
          <a:stretch>
            <a:fillRect/>
          </a:stretch>
        </p:blipFill>
        <p:spPr>
          <a:xfrm>
            <a:off x="1668384" y="987903"/>
            <a:ext cx="8414349" cy="5136850"/>
          </a:xfrm>
          <a:prstGeom prst="rect">
            <a:avLst/>
          </a:prstGeom>
        </p:spPr>
      </p:pic>
    </p:spTree>
    <p:extLst>
      <p:ext uri="{BB962C8B-B14F-4D97-AF65-F5344CB8AC3E}">
        <p14:creationId xmlns:p14="http://schemas.microsoft.com/office/powerpoint/2010/main" val="31895558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2059" y="399566"/>
            <a:ext cx="3518999" cy="2087525"/>
          </a:xfrm>
        </p:spPr>
        <p:txBody>
          <a:bodyPr/>
          <a:lstStyle/>
          <a:p>
            <a:pPr marL="180975" indent="-180975"/>
            <a:r>
              <a:rPr lang="de-DE" dirty="0"/>
              <a:t>Term </a:t>
            </a:r>
            <a:r>
              <a:rPr lang="de-DE" dirty="0" err="1"/>
              <a:t>Document</a:t>
            </a:r>
            <a:r>
              <a:rPr lang="de-DE" dirty="0"/>
              <a:t> Matrix</a:t>
            </a:r>
          </a:p>
        </p:txBody>
      </p:sp>
      <p:pic>
        <p:nvPicPr>
          <p:cNvPr id="4" name="Grafik 3">
            <a:extLst>
              <a:ext uri="{FF2B5EF4-FFF2-40B4-BE49-F238E27FC236}">
                <a16:creationId xmlns:a16="http://schemas.microsoft.com/office/drawing/2014/main" id="{1638D547-AB9A-47BC-9E08-53923DB677AA}"/>
              </a:ext>
            </a:extLst>
          </p:cNvPr>
          <p:cNvPicPr>
            <a:picLocks noChangeAspect="1"/>
          </p:cNvPicPr>
          <p:nvPr/>
        </p:nvPicPr>
        <p:blipFill>
          <a:blip r:embed="rId3"/>
          <a:stretch>
            <a:fillRect/>
          </a:stretch>
        </p:blipFill>
        <p:spPr>
          <a:xfrm>
            <a:off x="1947592" y="1386890"/>
            <a:ext cx="9412959" cy="1720384"/>
          </a:xfrm>
          <a:prstGeom prst="rect">
            <a:avLst/>
          </a:prstGeom>
        </p:spPr>
      </p:pic>
      <p:pic>
        <p:nvPicPr>
          <p:cNvPr id="5" name="Grafik 4">
            <a:extLst>
              <a:ext uri="{FF2B5EF4-FFF2-40B4-BE49-F238E27FC236}">
                <a16:creationId xmlns:a16="http://schemas.microsoft.com/office/drawing/2014/main" id="{5A6A5E8C-2DC0-4B65-97C7-E99D14260977}"/>
              </a:ext>
            </a:extLst>
          </p:cNvPr>
          <p:cNvPicPr>
            <a:picLocks noChangeAspect="1"/>
          </p:cNvPicPr>
          <p:nvPr/>
        </p:nvPicPr>
        <p:blipFill>
          <a:blip r:embed="rId4"/>
          <a:stretch>
            <a:fillRect/>
          </a:stretch>
        </p:blipFill>
        <p:spPr>
          <a:xfrm>
            <a:off x="1947591" y="3750727"/>
            <a:ext cx="9412960" cy="1708096"/>
          </a:xfrm>
          <a:prstGeom prst="rect">
            <a:avLst/>
          </a:prstGeom>
        </p:spPr>
      </p:pic>
      <p:sp>
        <p:nvSpPr>
          <p:cNvPr id="6" name="Rechteck 5">
            <a:extLst>
              <a:ext uri="{FF2B5EF4-FFF2-40B4-BE49-F238E27FC236}">
                <a16:creationId xmlns:a16="http://schemas.microsoft.com/office/drawing/2014/main" id="{18BCC6E6-4424-4B71-94A6-EB25965259C0}"/>
              </a:ext>
            </a:extLst>
          </p:cNvPr>
          <p:cNvSpPr/>
          <p:nvPr/>
        </p:nvSpPr>
        <p:spPr>
          <a:xfrm>
            <a:off x="6153856" y="1017558"/>
            <a:ext cx="5284332" cy="369332"/>
          </a:xfrm>
          <a:prstGeom prst="rect">
            <a:avLst/>
          </a:prstGeom>
        </p:spPr>
        <p:txBody>
          <a:bodyPr wrap="none">
            <a:spAutoFit/>
          </a:bodyPr>
          <a:lstStyle/>
          <a:p>
            <a:r>
              <a:rPr lang="de-DE" b="1" dirty="0">
                <a:solidFill>
                  <a:srgbClr val="1160AC"/>
                </a:solidFill>
                <a:latin typeface="Arial" panose="020B0604020202020204" pitchFamily="34" charset="0"/>
                <a:cs typeface="Arial" panose="020B0604020202020204" pitchFamily="34" charset="0"/>
              </a:rPr>
              <a:t>Term </a:t>
            </a:r>
            <a:r>
              <a:rPr lang="de-DE" b="1" dirty="0" err="1">
                <a:solidFill>
                  <a:srgbClr val="1160AC"/>
                </a:solidFill>
                <a:latin typeface="Arial" panose="020B0604020202020204" pitchFamily="34" charset="0"/>
                <a:cs typeface="Arial" panose="020B0604020202020204" pitchFamily="34" charset="0"/>
              </a:rPr>
              <a:t>Document</a:t>
            </a:r>
            <a:r>
              <a:rPr lang="de-DE" b="1" dirty="0">
                <a:solidFill>
                  <a:srgbClr val="1160AC"/>
                </a:solidFill>
                <a:latin typeface="Arial" panose="020B0604020202020204" pitchFamily="34" charset="0"/>
                <a:cs typeface="Arial" panose="020B0604020202020204" pitchFamily="34" charset="0"/>
              </a:rPr>
              <a:t> Matrix: Häufigkeit / </a:t>
            </a:r>
            <a:r>
              <a:rPr lang="de-DE" b="1" dirty="0" err="1">
                <a:solidFill>
                  <a:srgbClr val="1160AC"/>
                </a:solidFill>
                <a:latin typeface="Arial" panose="020B0604020202020204" pitchFamily="34" charset="0"/>
                <a:cs typeface="Arial" panose="020B0604020202020204" pitchFamily="34" charset="0"/>
              </a:rPr>
              <a:t>Frequency</a:t>
            </a:r>
            <a:endParaRPr lang="de-DE" b="1" dirty="0">
              <a:solidFill>
                <a:srgbClr val="1160AC"/>
              </a:solidFill>
            </a:endParaRPr>
          </a:p>
        </p:txBody>
      </p:sp>
      <p:sp>
        <p:nvSpPr>
          <p:cNvPr id="7" name="Rechteck 6">
            <a:extLst>
              <a:ext uri="{FF2B5EF4-FFF2-40B4-BE49-F238E27FC236}">
                <a16:creationId xmlns:a16="http://schemas.microsoft.com/office/drawing/2014/main" id="{7EF80001-D427-46D7-B4FB-232D4930BC6C}"/>
              </a:ext>
            </a:extLst>
          </p:cNvPr>
          <p:cNvSpPr/>
          <p:nvPr/>
        </p:nvSpPr>
        <p:spPr>
          <a:xfrm>
            <a:off x="4532090" y="3429000"/>
            <a:ext cx="7130991" cy="369332"/>
          </a:xfrm>
          <a:prstGeom prst="rect">
            <a:avLst/>
          </a:prstGeom>
        </p:spPr>
        <p:txBody>
          <a:bodyPr wrap="none">
            <a:spAutoFit/>
          </a:bodyPr>
          <a:lstStyle/>
          <a:p>
            <a:r>
              <a:rPr lang="de-DE" b="1" dirty="0">
                <a:solidFill>
                  <a:srgbClr val="1160AC"/>
                </a:solidFill>
                <a:latin typeface="Arial" panose="020B0604020202020204" pitchFamily="34" charset="0"/>
                <a:cs typeface="Arial" panose="020B0604020202020204" pitchFamily="34" charset="0"/>
              </a:rPr>
              <a:t>TF-IDF Matrix: Term </a:t>
            </a:r>
            <a:r>
              <a:rPr lang="de-DE" b="1" dirty="0" err="1">
                <a:solidFill>
                  <a:srgbClr val="1160AC"/>
                </a:solidFill>
                <a:latin typeface="Arial" panose="020B0604020202020204" pitchFamily="34" charset="0"/>
                <a:cs typeface="Arial" panose="020B0604020202020204" pitchFamily="34" charset="0"/>
              </a:rPr>
              <a:t>Frequency</a:t>
            </a:r>
            <a:r>
              <a:rPr lang="de-DE" b="1" dirty="0">
                <a:solidFill>
                  <a:srgbClr val="1160AC"/>
                </a:solidFill>
                <a:latin typeface="Arial" panose="020B0604020202020204" pitchFamily="34" charset="0"/>
                <a:cs typeface="Arial" panose="020B0604020202020204" pitchFamily="34" charset="0"/>
              </a:rPr>
              <a:t> Inverse </a:t>
            </a:r>
            <a:r>
              <a:rPr lang="de-DE" b="1" dirty="0" err="1">
                <a:solidFill>
                  <a:srgbClr val="1160AC"/>
                </a:solidFill>
                <a:latin typeface="Arial" panose="020B0604020202020204" pitchFamily="34" charset="0"/>
                <a:cs typeface="Arial" panose="020B0604020202020204" pitchFamily="34" charset="0"/>
              </a:rPr>
              <a:t>Document</a:t>
            </a:r>
            <a:r>
              <a:rPr lang="de-DE" b="1" dirty="0">
                <a:solidFill>
                  <a:srgbClr val="1160AC"/>
                </a:solidFill>
                <a:latin typeface="Arial" panose="020B0604020202020204" pitchFamily="34" charset="0"/>
                <a:cs typeface="Arial" panose="020B0604020202020204" pitchFamily="34" charset="0"/>
              </a:rPr>
              <a:t> </a:t>
            </a:r>
            <a:r>
              <a:rPr lang="de-DE" b="1" dirty="0" err="1">
                <a:solidFill>
                  <a:srgbClr val="1160AC"/>
                </a:solidFill>
                <a:latin typeface="Arial" panose="020B0604020202020204" pitchFamily="34" charset="0"/>
                <a:cs typeface="Arial" panose="020B0604020202020204" pitchFamily="34" charset="0"/>
              </a:rPr>
              <a:t>Frequency</a:t>
            </a:r>
            <a:endParaRPr lang="de-DE" b="1" dirty="0">
              <a:solidFill>
                <a:srgbClr val="1160AC"/>
              </a:solidFill>
            </a:endParaRPr>
          </a:p>
        </p:txBody>
      </p:sp>
      <p:sp>
        <p:nvSpPr>
          <p:cNvPr id="8" name="Ellipse 7">
            <a:extLst>
              <a:ext uri="{FF2B5EF4-FFF2-40B4-BE49-F238E27FC236}">
                <a16:creationId xmlns:a16="http://schemas.microsoft.com/office/drawing/2014/main" id="{75A27609-44BC-4753-AEF1-1119DF6A328F}"/>
              </a:ext>
            </a:extLst>
          </p:cNvPr>
          <p:cNvSpPr/>
          <p:nvPr/>
        </p:nvSpPr>
        <p:spPr>
          <a:xfrm>
            <a:off x="2898475" y="1837426"/>
            <a:ext cx="325919" cy="342053"/>
          </a:xfrm>
          <a:prstGeom prst="ellipse">
            <a:avLst/>
          </a:prstGeom>
          <a:noFill/>
          <a:ln>
            <a:solidFill>
              <a:srgbClr val="1160A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9" name="Ellipse 8">
            <a:extLst>
              <a:ext uri="{FF2B5EF4-FFF2-40B4-BE49-F238E27FC236}">
                <a16:creationId xmlns:a16="http://schemas.microsoft.com/office/drawing/2014/main" id="{149AEC0E-A784-4943-828C-D141570582CC}"/>
              </a:ext>
            </a:extLst>
          </p:cNvPr>
          <p:cNvSpPr/>
          <p:nvPr/>
        </p:nvSpPr>
        <p:spPr>
          <a:xfrm>
            <a:off x="2829463" y="4262722"/>
            <a:ext cx="560718" cy="414481"/>
          </a:xfrm>
          <a:prstGeom prst="ellipse">
            <a:avLst/>
          </a:prstGeom>
          <a:noFill/>
          <a:ln>
            <a:solidFill>
              <a:srgbClr val="1160A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Tree>
    <p:extLst>
      <p:ext uri="{BB962C8B-B14F-4D97-AF65-F5344CB8AC3E}">
        <p14:creationId xmlns:p14="http://schemas.microsoft.com/office/powerpoint/2010/main" val="22413608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a:extLst>
              <a:ext uri="{FF2B5EF4-FFF2-40B4-BE49-F238E27FC236}">
                <a16:creationId xmlns:a16="http://schemas.microsoft.com/office/drawing/2014/main" id="{7285D4A2-88D8-4FBE-81A3-1BE621D80311}"/>
              </a:ext>
            </a:extLst>
          </p:cNvPr>
          <p:cNvPicPr>
            <a:picLocks noChangeAspect="1"/>
          </p:cNvPicPr>
          <p:nvPr/>
        </p:nvPicPr>
        <p:blipFill rotWithShape="1">
          <a:blip r:embed="rId3"/>
          <a:srcRect l="2763" r="2570"/>
          <a:stretch/>
        </p:blipFill>
        <p:spPr>
          <a:xfrm>
            <a:off x="1716656" y="482572"/>
            <a:ext cx="9627079" cy="5720327"/>
          </a:xfrm>
          <a:prstGeom prst="rect">
            <a:avLst/>
          </a:prstGeom>
        </p:spPr>
      </p:pic>
      <p:sp>
        <p:nvSpPr>
          <p:cNvPr id="2" name="Titel 1"/>
          <p:cNvSpPr>
            <a:spLocks noGrp="1"/>
          </p:cNvSpPr>
          <p:nvPr>
            <p:ph type="title"/>
          </p:nvPr>
        </p:nvSpPr>
        <p:spPr>
          <a:xfrm>
            <a:off x="452059" y="399566"/>
            <a:ext cx="3518999" cy="2087525"/>
          </a:xfrm>
        </p:spPr>
        <p:txBody>
          <a:bodyPr/>
          <a:lstStyle/>
          <a:p>
            <a:pPr marL="180975" indent="-180975"/>
            <a:r>
              <a:rPr lang="de-DE" dirty="0"/>
              <a:t>NLP Zeitenwende</a:t>
            </a:r>
          </a:p>
        </p:txBody>
      </p:sp>
    </p:spTree>
    <p:extLst>
      <p:ext uri="{BB962C8B-B14F-4D97-AF65-F5344CB8AC3E}">
        <p14:creationId xmlns:p14="http://schemas.microsoft.com/office/powerpoint/2010/main" val="13733684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2059" y="399566"/>
            <a:ext cx="3518999" cy="2087525"/>
          </a:xfrm>
        </p:spPr>
        <p:txBody>
          <a:bodyPr/>
          <a:lstStyle/>
          <a:p>
            <a:pPr marL="180975" indent="-180975"/>
            <a:r>
              <a:rPr lang="de-DE" dirty="0"/>
              <a:t>Das neue Zeitalter</a:t>
            </a:r>
          </a:p>
        </p:txBody>
      </p:sp>
      <p:pic>
        <p:nvPicPr>
          <p:cNvPr id="3" name="Grafik 2">
            <a:extLst>
              <a:ext uri="{FF2B5EF4-FFF2-40B4-BE49-F238E27FC236}">
                <a16:creationId xmlns:a16="http://schemas.microsoft.com/office/drawing/2014/main" id="{6BEADE82-7CD5-4C29-B711-45A24EB1FD6F}"/>
              </a:ext>
            </a:extLst>
          </p:cNvPr>
          <p:cNvPicPr>
            <a:picLocks noChangeAspect="1"/>
          </p:cNvPicPr>
          <p:nvPr/>
        </p:nvPicPr>
        <p:blipFill>
          <a:blip r:embed="rId3"/>
          <a:stretch>
            <a:fillRect/>
          </a:stretch>
        </p:blipFill>
        <p:spPr>
          <a:xfrm>
            <a:off x="452059" y="1863305"/>
            <a:ext cx="5347221" cy="4280679"/>
          </a:xfrm>
          <a:prstGeom prst="rect">
            <a:avLst/>
          </a:prstGeom>
        </p:spPr>
      </p:pic>
      <p:sp>
        <p:nvSpPr>
          <p:cNvPr id="10" name="Rechteck 9">
            <a:extLst>
              <a:ext uri="{FF2B5EF4-FFF2-40B4-BE49-F238E27FC236}">
                <a16:creationId xmlns:a16="http://schemas.microsoft.com/office/drawing/2014/main" id="{E0E78858-3A78-46E9-B479-CBB86BBE842D}"/>
              </a:ext>
            </a:extLst>
          </p:cNvPr>
          <p:cNvSpPr/>
          <p:nvPr/>
        </p:nvSpPr>
        <p:spPr>
          <a:xfrm>
            <a:off x="452059" y="1493973"/>
            <a:ext cx="2219518" cy="369332"/>
          </a:xfrm>
          <a:prstGeom prst="rect">
            <a:avLst/>
          </a:prstGeom>
        </p:spPr>
        <p:txBody>
          <a:bodyPr wrap="none">
            <a:spAutoFit/>
          </a:bodyPr>
          <a:lstStyle/>
          <a:p>
            <a:r>
              <a:rPr lang="de-DE" b="1" dirty="0">
                <a:latin typeface="Arial" panose="020B0604020202020204" pitchFamily="34" charset="0"/>
                <a:cs typeface="Arial" panose="020B0604020202020204" pitchFamily="34" charset="0"/>
              </a:rPr>
              <a:t>Word </a:t>
            </a:r>
            <a:r>
              <a:rPr lang="de-DE" b="1" dirty="0" err="1">
                <a:latin typeface="Arial" panose="020B0604020202020204" pitchFamily="34" charset="0"/>
                <a:cs typeface="Arial" panose="020B0604020202020204" pitchFamily="34" charset="0"/>
              </a:rPr>
              <a:t>Embeddings</a:t>
            </a:r>
            <a:endParaRPr lang="de-DE" b="1" dirty="0"/>
          </a:p>
        </p:txBody>
      </p:sp>
      <p:pic>
        <p:nvPicPr>
          <p:cNvPr id="11" name="Grafik 10">
            <a:extLst>
              <a:ext uri="{FF2B5EF4-FFF2-40B4-BE49-F238E27FC236}">
                <a16:creationId xmlns:a16="http://schemas.microsoft.com/office/drawing/2014/main" id="{B60C7760-5156-4283-AE96-BC301F5320A9}"/>
              </a:ext>
            </a:extLst>
          </p:cNvPr>
          <p:cNvPicPr>
            <a:picLocks noChangeAspect="1"/>
          </p:cNvPicPr>
          <p:nvPr/>
        </p:nvPicPr>
        <p:blipFill>
          <a:blip r:embed="rId4"/>
          <a:stretch>
            <a:fillRect/>
          </a:stretch>
        </p:blipFill>
        <p:spPr>
          <a:xfrm>
            <a:off x="6360451" y="2329133"/>
            <a:ext cx="5505352" cy="3563790"/>
          </a:xfrm>
          <a:prstGeom prst="rect">
            <a:avLst/>
          </a:prstGeom>
        </p:spPr>
      </p:pic>
      <p:sp>
        <p:nvSpPr>
          <p:cNvPr id="12" name="Rechteck 11">
            <a:extLst>
              <a:ext uri="{FF2B5EF4-FFF2-40B4-BE49-F238E27FC236}">
                <a16:creationId xmlns:a16="http://schemas.microsoft.com/office/drawing/2014/main" id="{55CA4774-3BC1-4E64-9E6D-F81C2CBA3D47}"/>
              </a:ext>
            </a:extLst>
          </p:cNvPr>
          <p:cNvSpPr/>
          <p:nvPr/>
        </p:nvSpPr>
        <p:spPr>
          <a:xfrm>
            <a:off x="6518582" y="1521455"/>
            <a:ext cx="4229931" cy="646331"/>
          </a:xfrm>
          <a:prstGeom prst="rect">
            <a:avLst/>
          </a:prstGeom>
        </p:spPr>
        <p:txBody>
          <a:bodyPr wrap="square">
            <a:spAutoFit/>
          </a:bodyPr>
          <a:lstStyle/>
          <a:p>
            <a:r>
              <a:rPr lang="de-DE" b="1" dirty="0">
                <a:latin typeface="Arial" panose="020B0604020202020204" pitchFamily="34" charset="0"/>
                <a:cs typeface="Arial" panose="020B0604020202020204" pitchFamily="34" charset="0"/>
              </a:rPr>
              <a:t>Google: </a:t>
            </a:r>
            <a:r>
              <a:rPr lang="de-DE" b="1" dirty="0" err="1">
                <a:latin typeface="Arial" panose="020B0604020202020204" pitchFamily="34" charset="0"/>
                <a:cs typeface="Arial" panose="020B0604020202020204" pitchFamily="34" charset="0"/>
              </a:rPr>
              <a:t>PreTrained</a:t>
            </a:r>
            <a:br>
              <a:rPr lang="de-DE" b="1" dirty="0">
                <a:latin typeface="Arial" panose="020B0604020202020204" pitchFamily="34" charset="0"/>
                <a:cs typeface="Arial" panose="020B0604020202020204" pitchFamily="34" charset="0"/>
              </a:rPr>
            </a:br>
            <a:r>
              <a:rPr lang="de-DE" b="1" dirty="0">
                <a:latin typeface="Arial" panose="020B0604020202020204" pitchFamily="34" charset="0"/>
                <a:cs typeface="Arial" panose="020B0604020202020204" pitchFamily="34" charset="0"/>
              </a:rPr>
              <a:t>Deep Learning Modelle</a:t>
            </a:r>
            <a:endParaRPr lang="de-DE" b="1" dirty="0"/>
          </a:p>
        </p:txBody>
      </p:sp>
      <p:pic>
        <p:nvPicPr>
          <p:cNvPr id="13" name="Grafik 12">
            <a:extLst>
              <a:ext uri="{FF2B5EF4-FFF2-40B4-BE49-F238E27FC236}">
                <a16:creationId xmlns:a16="http://schemas.microsoft.com/office/drawing/2014/main" id="{6C96AD2D-5744-443F-A435-F58D2A3A33F6}"/>
              </a:ext>
            </a:extLst>
          </p:cNvPr>
          <p:cNvPicPr>
            <a:picLocks noChangeAspect="1"/>
          </p:cNvPicPr>
          <p:nvPr/>
        </p:nvPicPr>
        <p:blipFill rotWithShape="1">
          <a:blip r:embed="rId5"/>
          <a:srcRect l="8944" t="32926" r="7407" b="29994"/>
          <a:stretch/>
        </p:blipFill>
        <p:spPr>
          <a:xfrm>
            <a:off x="9276706" y="1493973"/>
            <a:ext cx="2191109" cy="646331"/>
          </a:xfrm>
          <a:prstGeom prst="rect">
            <a:avLst/>
          </a:prstGeom>
        </p:spPr>
      </p:pic>
      <p:sp>
        <p:nvSpPr>
          <p:cNvPr id="15" name="Rechteck 14">
            <a:extLst>
              <a:ext uri="{FF2B5EF4-FFF2-40B4-BE49-F238E27FC236}">
                <a16:creationId xmlns:a16="http://schemas.microsoft.com/office/drawing/2014/main" id="{152153AD-138E-4E03-94FB-5A0595B911C0}"/>
              </a:ext>
            </a:extLst>
          </p:cNvPr>
          <p:cNvSpPr/>
          <p:nvPr/>
        </p:nvSpPr>
        <p:spPr>
          <a:xfrm>
            <a:off x="6518582" y="3221966"/>
            <a:ext cx="2461516" cy="357996"/>
          </a:xfrm>
          <a:prstGeom prst="rect">
            <a:avLst/>
          </a:prstGeom>
          <a:noFill/>
          <a:ln>
            <a:solidFill>
              <a:srgbClr val="1160A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Tree>
    <p:extLst>
      <p:ext uri="{BB962C8B-B14F-4D97-AF65-F5344CB8AC3E}">
        <p14:creationId xmlns:p14="http://schemas.microsoft.com/office/powerpoint/2010/main" val="408928568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2059" y="399566"/>
            <a:ext cx="6086764" cy="2087525"/>
          </a:xfrm>
        </p:spPr>
        <p:txBody>
          <a:bodyPr/>
          <a:lstStyle/>
          <a:p>
            <a:pPr marL="180975" indent="-180975"/>
            <a:r>
              <a:rPr lang="de-DE" dirty="0"/>
              <a:t>Wrap Up – Workshop Tag 1</a:t>
            </a:r>
          </a:p>
        </p:txBody>
      </p:sp>
      <p:pic>
        <p:nvPicPr>
          <p:cNvPr id="4" name="Grafik 3">
            <a:extLst>
              <a:ext uri="{FF2B5EF4-FFF2-40B4-BE49-F238E27FC236}">
                <a16:creationId xmlns:a16="http://schemas.microsoft.com/office/drawing/2014/main" id="{937B73D2-CEE4-400C-B770-288C2EAB6F21}"/>
              </a:ext>
            </a:extLst>
          </p:cNvPr>
          <p:cNvPicPr>
            <a:picLocks noChangeAspect="1"/>
          </p:cNvPicPr>
          <p:nvPr/>
        </p:nvPicPr>
        <p:blipFill>
          <a:blip r:embed="rId3"/>
          <a:stretch>
            <a:fillRect/>
          </a:stretch>
        </p:blipFill>
        <p:spPr>
          <a:xfrm>
            <a:off x="7789742" y="1017826"/>
            <a:ext cx="2771775" cy="1647825"/>
          </a:xfrm>
          <a:prstGeom prst="rect">
            <a:avLst/>
          </a:prstGeom>
        </p:spPr>
      </p:pic>
      <p:sp>
        <p:nvSpPr>
          <p:cNvPr id="14" name="Rechteck 13">
            <a:extLst>
              <a:ext uri="{FF2B5EF4-FFF2-40B4-BE49-F238E27FC236}">
                <a16:creationId xmlns:a16="http://schemas.microsoft.com/office/drawing/2014/main" id="{CE3F0865-9C13-4402-8B39-4DC760802C6B}"/>
              </a:ext>
            </a:extLst>
          </p:cNvPr>
          <p:cNvSpPr/>
          <p:nvPr/>
        </p:nvSpPr>
        <p:spPr>
          <a:xfrm>
            <a:off x="992706" y="1306900"/>
            <a:ext cx="9729928" cy="3970318"/>
          </a:xfrm>
          <a:prstGeom prst="rect">
            <a:avLst/>
          </a:prstGeom>
        </p:spPr>
        <p:txBody>
          <a:bodyPr wrap="square">
            <a:spAutoFit/>
          </a:bodyPr>
          <a:lstStyle/>
          <a:p>
            <a:pPr marL="285750" indent="-285750">
              <a:buFont typeface="Wingdings" panose="05000000000000000000" pitchFamily="2" charset="2"/>
              <a:buChar char="v"/>
            </a:pPr>
            <a:r>
              <a:rPr lang="de-DE" dirty="0">
                <a:latin typeface="Arial" panose="020B0604020202020204" pitchFamily="34" charset="0"/>
                <a:cs typeface="Arial" panose="020B0604020202020204" pitchFamily="34" charset="0"/>
              </a:rPr>
              <a:t>Überblick über ML Grundlagen &amp; Anwendungspraxis</a:t>
            </a:r>
            <a:br>
              <a:rPr lang="de-DE" dirty="0">
                <a:latin typeface="Arial" panose="020B0604020202020204" pitchFamily="34" charset="0"/>
                <a:cs typeface="Arial" panose="020B0604020202020204" pitchFamily="34" charset="0"/>
              </a:rPr>
            </a:br>
            <a:endParaRPr lang="de-DE"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r>
              <a:rPr lang="de-DE" dirty="0">
                <a:latin typeface="Arial" panose="020B0604020202020204" pitchFamily="34" charset="0"/>
                <a:cs typeface="Arial" panose="020B0604020202020204" pitchFamily="34" charset="0"/>
              </a:rPr>
              <a:t>Data </a:t>
            </a:r>
            <a:r>
              <a:rPr lang="de-DE" dirty="0" err="1">
                <a:latin typeface="Arial" panose="020B0604020202020204" pitchFamily="34" charset="0"/>
                <a:cs typeface="Arial" panose="020B0604020202020204" pitchFamily="34" charset="0"/>
              </a:rPr>
              <a:t>Preprocessing</a:t>
            </a:r>
            <a:r>
              <a:rPr lang="de-DE" dirty="0">
                <a:latin typeface="Arial" panose="020B0604020202020204" pitchFamily="34" charset="0"/>
                <a:cs typeface="Arial" panose="020B0604020202020204" pitchFamily="34" charset="0"/>
              </a:rPr>
              <a:t>: 80% der Energie, Ressourcen &amp; Zeit</a:t>
            </a:r>
            <a:br>
              <a:rPr lang="de-DE" dirty="0">
                <a:latin typeface="Arial" panose="020B0604020202020204" pitchFamily="34" charset="0"/>
                <a:cs typeface="Arial" panose="020B0604020202020204" pitchFamily="34" charset="0"/>
              </a:rPr>
            </a:br>
            <a:endParaRPr lang="de-DE"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r>
              <a:rPr lang="de-DE" dirty="0" err="1">
                <a:latin typeface="Arial" panose="020B0604020202020204" pitchFamily="34" charset="0"/>
                <a:cs typeface="Arial" panose="020B0604020202020204" pitchFamily="34" charset="0"/>
              </a:rPr>
              <a:t>Unsupervised</a:t>
            </a:r>
            <a:r>
              <a:rPr lang="de-DE" dirty="0">
                <a:latin typeface="Arial" panose="020B0604020202020204" pitchFamily="34" charset="0"/>
                <a:cs typeface="Arial" panose="020B0604020202020204" pitchFamily="34" charset="0"/>
              </a:rPr>
              <a:t> &amp; </a:t>
            </a:r>
            <a:r>
              <a:rPr lang="de-DE" dirty="0" err="1">
                <a:latin typeface="Arial" panose="020B0604020202020204" pitchFamily="34" charset="0"/>
                <a:cs typeface="Arial" panose="020B0604020202020204" pitchFamily="34" charset="0"/>
              </a:rPr>
              <a:t>Supervised</a:t>
            </a:r>
            <a:r>
              <a:rPr lang="de-DE" dirty="0">
                <a:latin typeface="Arial" panose="020B0604020202020204" pitchFamily="34" charset="0"/>
                <a:cs typeface="Arial" panose="020B0604020202020204" pitchFamily="34" charset="0"/>
              </a:rPr>
              <a:t> Learning</a:t>
            </a:r>
            <a:br>
              <a:rPr lang="de-DE" dirty="0">
                <a:latin typeface="Arial" panose="020B0604020202020204" pitchFamily="34" charset="0"/>
                <a:cs typeface="Arial" panose="020B0604020202020204" pitchFamily="34" charset="0"/>
              </a:rPr>
            </a:br>
            <a:endParaRPr lang="de-DE"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r>
              <a:rPr lang="de-DE" dirty="0">
                <a:latin typeface="Arial" panose="020B0604020202020204" pitchFamily="34" charset="0"/>
                <a:cs typeface="Arial" panose="020B0604020202020204" pitchFamily="34" charset="0"/>
              </a:rPr>
              <a:t>Clustering, Regression, Classification</a:t>
            </a:r>
            <a:br>
              <a:rPr lang="de-DE" dirty="0">
                <a:latin typeface="Arial" panose="020B0604020202020204" pitchFamily="34" charset="0"/>
                <a:cs typeface="Arial" panose="020B0604020202020204" pitchFamily="34" charset="0"/>
              </a:rPr>
            </a:br>
            <a:endParaRPr lang="de-DE"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r>
              <a:rPr lang="de-DE" dirty="0">
                <a:latin typeface="Arial" panose="020B0604020202020204" pitchFamily="34" charset="0"/>
                <a:cs typeface="Arial" panose="020B0604020202020204" pitchFamily="34" charset="0"/>
              </a:rPr>
              <a:t>NLP &amp; Textmining</a:t>
            </a:r>
            <a:br>
              <a:rPr lang="de-DE" dirty="0">
                <a:latin typeface="Arial" panose="020B0604020202020204" pitchFamily="34" charset="0"/>
                <a:cs typeface="Arial" panose="020B0604020202020204" pitchFamily="34" charset="0"/>
              </a:rPr>
            </a:br>
            <a:endParaRPr lang="de-DE"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r>
              <a:rPr lang="de-DE" dirty="0">
                <a:latin typeface="Arial" panose="020B0604020202020204" pitchFamily="34" charset="0"/>
                <a:cs typeface="Arial" panose="020B0604020202020204" pitchFamily="34" charset="0"/>
              </a:rPr>
              <a:t>Hands-On: Python 3.7 mit </a:t>
            </a:r>
            <a:r>
              <a:rPr lang="de-DE" dirty="0" err="1">
                <a:latin typeface="Arial" panose="020B0604020202020204" pitchFamily="34" charset="0"/>
                <a:cs typeface="Arial" panose="020B0604020202020204" pitchFamily="34" charset="0"/>
              </a:rPr>
              <a:t>Jupyter</a:t>
            </a:r>
            <a:r>
              <a:rPr lang="de-DE" dirty="0">
                <a:latin typeface="Arial" panose="020B0604020202020204" pitchFamily="34" charset="0"/>
                <a:cs typeface="Arial" panose="020B0604020202020204" pitchFamily="34" charset="0"/>
              </a:rPr>
              <a:t> Notebooks, Pandas &amp; </a:t>
            </a:r>
            <a:r>
              <a:rPr lang="de-DE" dirty="0" err="1">
                <a:latin typeface="Arial" panose="020B0604020202020204" pitchFamily="34" charset="0"/>
                <a:cs typeface="Arial" panose="020B0604020202020204" pitchFamily="34" charset="0"/>
              </a:rPr>
              <a:t>Scikit-Learn</a:t>
            </a:r>
            <a:br>
              <a:rPr lang="de-DE" dirty="0">
                <a:latin typeface="Arial" panose="020B0604020202020204" pitchFamily="34" charset="0"/>
                <a:cs typeface="Arial" panose="020B0604020202020204" pitchFamily="34" charset="0"/>
              </a:rPr>
            </a:br>
            <a:endParaRPr lang="de-DE"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r>
              <a:rPr lang="de-DE" dirty="0">
                <a:latin typeface="Arial" panose="020B0604020202020204" pitchFamily="34" charset="0"/>
                <a:cs typeface="Arial" panose="020B0604020202020204" pitchFamily="34" charset="0"/>
              </a:rPr>
              <a:t>Inspiration für Anwendungsfälle im eigenen Bereich</a:t>
            </a:r>
          </a:p>
          <a:p>
            <a:pPr marL="285750" indent="-285750">
              <a:buFont typeface="Wingdings" panose="05000000000000000000" pitchFamily="2" charset="2"/>
              <a:buChar char="v"/>
            </a:pPr>
            <a:endParaRPr lang="de-D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702321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2059" y="399566"/>
            <a:ext cx="6086764" cy="2087525"/>
          </a:xfrm>
        </p:spPr>
        <p:txBody>
          <a:bodyPr/>
          <a:lstStyle/>
          <a:p>
            <a:pPr marL="180975" indent="-180975"/>
            <a:r>
              <a:rPr lang="de-DE" dirty="0"/>
              <a:t>Wrap Up – Workshop Tag 1</a:t>
            </a:r>
          </a:p>
        </p:txBody>
      </p:sp>
      <p:pic>
        <p:nvPicPr>
          <p:cNvPr id="4" name="Grafik 3">
            <a:extLst>
              <a:ext uri="{FF2B5EF4-FFF2-40B4-BE49-F238E27FC236}">
                <a16:creationId xmlns:a16="http://schemas.microsoft.com/office/drawing/2014/main" id="{937B73D2-CEE4-400C-B770-288C2EAB6F21}"/>
              </a:ext>
            </a:extLst>
          </p:cNvPr>
          <p:cNvPicPr>
            <a:picLocks noChangeAspect="1"/>
          </p:cNvPicPr>
          <p:nvPr/>
        </p:nvPicPr>
        <p:blipFill>
          <a:blip r:embed="rId3"/>
          <a:stretch>
            <a:fillRect/>
          </a:stretch>
        </p:blipFill>
        <p:spPr>
          <a:xfrm>
            <a:off x="7789742" y="1017826"/>
            <a:ext cx="2771775" cy="1647825"/>
          </a:xfrm>
          <a:prstGeom prst="rect">
            <a:avLst/>
          </a:prstGeom>
        </p:spPr>
      </p:pic>
      <p:sp>
        <p:nvSpPr>
          <p:cNvPr id="14" name="Rechteck 13">
            <a:extLst>
              <a:ext uri="{FF2B5EF4-FFF2-40B4-BE49-F238E27FC236}">
                <a16:creationId xmlns:a16="http://schemas.microsoft.com/office/drawing/2014/main" id="{CE3F0865-9C13-4402-8B39-4DC760802C6B}"/>
              </a:ext>
            </a:extLst>
          </p:cNvPr>
          <p:cNvSpPr/>
          <p:nvPr/>
        </p:nvSpPr>
        <p:spPr>
          <a:xfrm>
            <a:off x="992706" y="1306900"/>
            <a:ext cx="9729928" cy="3970318"/>
          </a:xfrm>
          <a:prstGeom prst="rect">
            <a:avLst/>
          </a:prstGeom>
        </p:spPr>
        <p:txBody>
          <a:bodyPr wrap="square">
            <a:spAutoFit/>
          </a:bodyPr>
          <a:lstStyle/>
          <a:p>
            <a:pPr marL="285750" indent="-285750">
              <a:buFont typeface="Wingdings" panose="05000000000000000000" pitchFamily="2" charset="2"/>
              <a:buChar char="v"/>
            </a:pPr>
            <a:r>
              <a:rPr lang="de-DE" dirty="0">
                <a:latin typeface="Arial" panose="020B0604020202020204" pitchFamily="34" charset="0"/>
                <a:cs typeface="Arial" panose="020B0604020202020204" pitchFamily="34" charset="0"/>
              </a:rPr>
              <a:t>Überblick über ML Grundlagen &amp; Anwendungspraxis</a:t>
            </a:r>
            <a:br>
              <a:rPr lang="de-DE" dirty="0">
                <a:latin typeface="Arial" panose="020B0604020202020204" pitchFamily="34" charset="0"/>
                <a:cs typeface="Arial" panose="020B0604020202020204" pitchFamily="34" charset="0"/>
              </a:rPr>
            </a:br>
            <a:endParaRPr lang="de-DE"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r>
              <a:rPr lang="de-DE" dirty="0">
                <a:latin typeface="Arial" panose="020B0604020202020204" pitchFamily="34" charset="0"/>
                <a:cs typeface="Arial" panose="020B0604020202020204" pitchFamily="34" charset="0"/>
              </a:rPr>
              <a:t>Data </a:t>
            </a:r>
            <a:r>
              <a:rPr lang="de-DE" dirty="0" err="1">
                <a:latin typeface="Arial" panose="020B0604020202020204" pitchFamily="34" charset="0"/>
                <a:cs typeface="Arial" panose="020B0604020202020204" pitchFamily="34" charset="0"/>
              </a:rPr>
              <a:t>Preprocessing</a:t>
            </a:r>
            <a:r>
              <a:rPr lang="de-DE" dirty="0">
                <a:latin typeface="Arial" panose="020B0604020202020204" pitchFamily="34" charset="0"/>
                <a:cs typeface="Arial" panose="020B0604020202020204" pitchFamily="34" charset="0"/>
              </a:rPr>
              <a:t>: 80% der Energie, Ressourcen &amp; Zeit</a:t>
            </a:r>
            <a:br>
              <a:rPr lang="de-DE" dirty="0">
                <a:latin typeface="Arial" panose="020B0604020202020204" pitchFamily="34" charset="0"/>
                <a:cs typeface="Arial" panose="020B0604020202020204" pitchFamily="34" charset="0"/>
              </a:rPr>
            </a:br>
            <a:endParaRPr lang="de-DE"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r>
              <a:rPr lang="de-DE" dirty="0" err="1">
                <a:latin typeface="Arial" panose="020B0604020202020204" pitchFamily="34" charset="0"/>
                <a:cs typeface="Arial" panose="020B0604020202020204" pitchFamily="34" charset="0"/>
              </a:rPr>
              <a:t>Unsupervised</a:t>
            </a:r>
            <a:r>
              <a:rPr lang="de-DE" dirty="0">
                <a:latin typeface="Arial" panose="020B0604020202020204" pitchFamily="34" charset="0"/>
                <a:cs typeface="Arial" panose="020B0604020202020204" pitchFamily="34" charset="0"/>
              </a:rPr>
              <a:t> &amp; </a:t>
            </a:r>
            <a:r>
              <a:rPr lang="de-DE" dirty="0" err="1">
                <a:latin typeface="Arial" panose="020B0604020202020204" pitchFamily="34" charset="0"/>
                <a:cs typeface="Arial" panose="020B0604020202020204" pitchFamily="34" charset="0"/>
              </a:rPr>
              <a:t>Supervised</a:t>
            </a:r>
            <a:r>
              <a:rPr lang="de-DE" dirty="0">
                <a:latin typeface="Arial" panose="020B0604020202020204" pitchFamily="34" charset="0"/>
                <a:cs typeface="Arial" panose="020B0604020202020204" pitchFamily="34" charset="0"/>
              </a:rPr>
              <a:t> Learning</a:t>
            </a:r>
            <a:br>
              <a:rPr lang="de-DE" dirty="0">
                <a:latin typeface="Arial" panose="020B0604020202020204" pitchFamily="34" charset="0"/>
                <a:cs typeface="Arial" panose="020B0604020202020204" pitchFamily="34" charset="0"/>
              </a:rPr>
            </a:br>
            <a:endParaRPr lang="de-DE"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r>
              <a:rPr lang="de-DE" dirty="0">
                <a:latin typeface="Arial" panose="020B0604020202020204" pitchFamily="34" charset="0"/>
                <a:cs typeface="Arial" panose="020B0604020202020204" pitchFamily="34" charset="0"/>
              </a:rPr>
              <a:t>Clustering, Regression, Classification</a:t>
            </a:r>
            <a:br>
              <a:rPr lang="de-DE" dirty="0">
                <a:latin typeface="Arial" panose="020B0604020202020204" pitchFamily="34" charset="0"/>
                <a:cs typeface="Arial" panose="020B0604020202020204" pitchFamily="34" charset="0"/>
              </a:rPr>
            </a:br>
            <a:endParaRPr lang="de-DE"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r>
              <a:rPr lang="de-DE" dirty="0">
                <a:latin typeface="Arial" panose="020B0604020202020204" pitchFamily="34" charset="0"/>
                <a:cs typeface="Arial" panose="020B0604020202020204" pitchFamily="34" charset="0"/>
              </a:rPr>
              <a:t>NLP &amp; Textmining</a:t>
            </a:r>
            <a:br>
              <a:rPr lang="de-DE" dirty="0">
                <a:latin typeface="Arial" panose="020B0604020202020204" pitchFamily="34" charset="0"/>
                <a:cs typeface="Arial" panose="020B0604020202020204" pitchFamily="34" charset="0"/>
              </a:rPr>
            </a:br>
            <a:endParaRPr lang="de-DE"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r>
              <a:rPr lang="de-DE" dirty="0">
                <a:latin typeface="Arial" panose="020B0604020202020204" pitchFamily="34" charset="0"/>
                <a:cs typeface="Arial" panose="020B0604020202020204" pitchFamily="34" charset="0"/>
              </a:rPr>
              <a:t>Hands-On: Python 3.7 mit </a:t>
            </a:r>
            <a:r>
              <a:rPr lang="de-DE" dirty="0" err="1">
                <a:latin typeface="Arial" panose="020B0604020202020204" pitchFamily="34" charset="0"/>
                <a:cs typeface="Arial" panose="020B0604020202020204" pitchFamily="34" charset="0"/>
              </a:rPr>
              <a:t>Jupyter</a:t>
            </a:r>
            <a:r>
              <a:rPr lang="de-DE" dirty="0">
                <a:latin typeface="Arial" panose="020B0604020202020204" pitchFamily="34" charset="0"/>
                <a:cs typeface="Arial" panose="020B0604020202020204" pitchFamily="34" charset="0"/>
              </a:rPr>
              <a:t> Notebooks, Pandas &amp; </a:t>
            </a:r>
            <a:r>
              <a:rPr lang="de-DE" dirty="0" err="1">
                <a:latin typeface="Arial" panose="020B0604020202020204" pitchFamily="34" charset="0"/>
                <a:cs typeface="Arial" panose="020B0604020202020204" pitchFamily="34" charset="0"/>
              </a:rPr>
              <a:t>Scikit-Learn</a:t>
            </a:r>
            <a:br>
              <a:rPr lang="de-DE" dirty="0">
                <a:latin typeface="Arial" panose="020B0604020202020204" pitchFamily="34" charset="0"/>
                <a:cs typeface="Arial" panose="020B0604020202020204" pitchFamily="34" charset="0"/>
              </a:rPr>
            </a:br>
            <a:endParaRPr lang="de-DE"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r>
              <a:rPr lang="de-DE" dirty="0">
                <a:latin typeface="Arial" panose="020B0604020202020204" pitchFamily="34" charset="0"/>
                <a:cs typeface="Arial" panose="020B0604020202020204" pitchFamily="34" charset="0"/>
              </a:rPr>
              <a:t>Inspiration für Anwendungsfälle im eigenen Bereich</a:t>
            </a:r>
          </a:p>
          <a:p>
            <a:pPr marL="285750" indent="-285750">
              <a:buFont typeface="Wingdings" panose="05000000000000000000" pitchFamily="2" charset="2"/>
              <a:buChar char="v"/>
            </a:pPr>
            <a:endParaRPr lang="de-D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886175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2059" y="399566"/>
            <a:ext cx="6086764" cy="2087525"/>
          </a:xfrm>
        </p:spPr>
        <p:txBody>
          <a:bodyPr/>
          <a:lstStyle/>
          <a:p>
            <a:pPr marL="180975" indent="-180975"/>
            <a:r>
              <a:rPr lang="de-DE" dirty="0"/>
              <a:t>ANHANG</a:t>
            </a:r>
          </a:p>
        </p:txBody>
      </p:sp>
    </p:spTree>
    <p:extLst>
      <p:ext uri="{BB962C8B-B14F-4D97-AF65-F5344CB8AC3E}">
        <p14:creationId xmlns:p14="http://schemas.microsoft.com/office/powerpoint/2010/main" val="21909892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A7B3BBB1-B704-43B0-8CD5-BB80F2F529B9}"/>
              </a:ext>
            </a:extLst>
          </p:cNvPr>
          <p:cNvSpPr/>
          <p:nvPr/>
        </p:nvSpPr>
        <p:spPr>
          <a:xfrm>
            <a:off x="7009770" y="4653888"/>
            <a:ext cx="1245854" cy="261610"/>
          </a:xfrm>
          <a:prstGeom prst="rect">
            <a:avLst/>
          </a:prstGeom>
        </p:spPr>
        <p:txBody>
          <a:bodyPr wrap="none">
            <a:spAutoFit/>
          </a:bodyPr>
          <a:lstStyle/>
          <a:p>
            <a:r>
              <a:rPr lang="de-DE" sz="1100" dirty="0">
                <a:solidFill>
                  <a:schemeClr val="bg1"/>
                </a:solidFill>
              </a:rPr>
              <a:t>© Christoph Molnar</a:t>
            </a:r>
          </a:p>
        </p:txBody>
      </p:sp>
      <p:sp>
        <p:nvSpPr>
          <p:cNvPr id="2" name="Titel 1"/>
          <p:cNvSpPr>
            <a:spLocks noGrp="1"/>
          </p:cNvSpPr>
          <p:nvPr>
            <p:ph type="title"/>
          </p:nvPr>
        </p:nvSpPr>
        <p:spPr>
          <a:xfrm>
            <a:off x="449035" y="562845"/>
            <a:ext cx="4307340" cy="701474"/>
          </a:xfrm>
        </p:spPr>
        <p:txBody>
          <a:bodyPr/>
          <a:lstStyle/>
          <a:p>
            <a:r>
              <a:rPr lang="de-DE" dirty="0"/>
              <a:t>Spezialisten</a:t>
            </a:r>
          </a:p>
        </p:txBody>
      </p:sp>
      <p:sp>
        <p:nvSpPr>
          <p:cNvPr id="14" name="Rechteck 13">
            <a:extLst>
              <a:ext uri="{FF2B5EF4-FFF2-40B4-BE49-F238E27FC236}">
                <a16:creationId xmlns:a16="http://schemas.microsoft.com/office/drawing/2014/main" id="{3FFEBBBD-C176-4F48-84FE-F177202F7C97}"/>
              </a:ext>
            </a:extLst>
          </p:cNvPr>
          <p:cNvSpPr/>
          <p:nvPr/>
        </p:nvSpPr>
        <p:spPr>
          <a:xfrm rot="16200000">
            <a:off x="8829812" y="4006404"/>
            <a:ext cx="4107617" cy="307777"/>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Quelle: </a:t>
            </a:r>
            <a:r>
              <a:rPr lang="en-US" sz="1400" dirty="0" err="1">
                <a:latin typeface="Arial" panose="020B0604020202020204" pitchFamily="34" charset="0"/>
                <a:cs typeface="Arial" panose="020B0604020202020204" pitchFamily="34" charset="0"/>
              </a:rPr>
              <a:t>Emerj</a:t>
            </a:r>
            <a:endParaRPr lang="en-US" sz="1400" dirty="0">
              <a:latin typeface="Arial" panose="020B0604020202020204" pitchFamily="34" charset="0"/>
              <a:cs typeface="Arial" panose="020B0604020202020204" pitchFamily="34" charset="0"/>
            </a:endParaRPr>
          </a:p>
        </p:txBody>
      </p:sp>
      <p:pic>
        <p:nvPicPr>
          <p:cNvPr id="3" name="Grafik 2">
            <a:extLst>
              <a:ext uri="{FF2B5EF4-FFF2-40B4-BE49-F238E27FC236}">
                <a16:creationId xmlns:a16="http://schemas.microsoft.com/office/drawing/2014/main" id="{C0C5D756-BBB5-43C6-895B-60F1ACEEDF1D}"/>
              </a:ext>
            </a:extLst>
          </p:cNvPr>
          <p:cNvPicPr>
            <a:picLocks noChangeAspect="1"/>
          </p:cNvPicPr>
          <p:nvPr/>
        </p:nvPicPr>
        <p:blipFill>
          <a:blip r:embed="rId3"/>
          <a:stretch>
            <a:fillRect/>
          </a:stretch>
        </p:blipFill>
        <p:spPr>
          <a:xfrm>
            <a:off x="2602705" y="192971"/>
            <a:ext cx="8127027" cy="6021130"/>
          </a:xfrm>
          <a:prstGeom prst="rect">
            <a:avLst/>
          </a:prstGeom>
        </p:spPr>
      </p:pic>
      <p:sp>
        <p:nvSpPr>
          <p:cNvPr id="7" name="Rechteck 6">
            <a:extLst>
              <a:ext uri="{FF2B5EF4-FFF2-40B4-BE49-F238E27FC236}">
                <a16:creationId xmlns:a16="http://schemas.microsoft.com/office/drawing/2014/main" id="{8818681D-2296-48D2-8757-5FED97C1EF3F}"/>
              </a:ext>
            </a:extLst>
          </p:cNvPr>
          <p:cNvSpPr/>
          <p:nvPr/>
        </p:nvSpPr>
        <p:spPr>
          <a:xfrm>
            <a:off x="3622876" y="5725236"/>
            <a:ext cx="3680749" cy="328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Tree>
    <p:extLst>
      <p:ext uri="{BB962C8B-B14F-4D97-AF65-F5344CB8AC3E}">
        <p14:creationId xmlns:p14="http://schemas.microsoft.com/office/powerpoint/2010/main" val="613015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A85A07FA-6710-44A3-AE99-739EBA176653}"/>
              </a:ext>
            </a:extLst>
          </p:cNvPr>
          <p:cNvSpPr>
            <a:spLocks noGrp="1"/>
          </p:cNvSpPr>
          <p:nvPr>
            <p:ph type="title"/>
          </p:nvPr>
        </p:nvSpPr>
        <p:spPr/>
        <p:txBody>
          <a:bodyPr/>
          <a:lstStyle/>
          <a:p>
            <a:endParaRPr lang="de-DE"/>
          </a:p>
        </p:txBody>
      </p:sp>
      <p:pic>
        <p:nvPicPr>
          <p:cNvPr id="5" name="Grafik 4">
            <a:extLst>
              <a:ext uri="{FF2B5EF4-FFF2-40B4-BE49-F238E27FC236}">
                <a16:creationId xmlns:a16="http://schemas.microsoft.com/office/drawing/2014/main" id="{DBCDBF74-8982-47C0-A19A-4E5C274459AC}"/>
              </a:ext>
            </a:extLst>
          </p:cNvPr>
          <p:cNvPicPr>
            <a:picLocks noChangeAspect="1"/>
          </p:cNvPicPr>
          <p:nvPr/>
        </p:nvPicPr>
        <p:blipFill>
          <a:blip r:embed="rId3"/>
          <a:stretch>
            <a:fillRect/>
          </a:stretch>
        </p:blipFill>
        <p:spPr>
          <a:xfrm>
            <a:off x="478369" y="347184"/>
            <a:ext cx="7543800" cy="5686425"/>
          </a:xfrm>
          <a:prstGeom prst="rect">
            <a:avLst/>
          </a:prstGeom>
        </p:spPr>
      </p:pic>
      <p:sp>
        <p:nvSpPr>
          <p:cNvPr id="6" name="Rechteck: abgerundete Ecken 5">
            <a:extLst>
              <a:ext uri="{FF2B5EF4-FFF2-40B4-BE49-F238E27FC236}">
                <a16:creationId xmlns:a16="http://schemas.microsoft.com/office/drawing/2014/main" id="{4300EA9E-CE44-4AAE-A62A-9AD58D3371A4}"/>
              </a:ext>
            </a:extLst>
          </p:cNvPr>
          <p:cNvSpPr/>
          <p:nvPr/>
        </p:nvSpPr>
        <p:spPr>
          <a:xfrm>
            <a:off x="1121435" y="647549"/>
            <a:ext cx="7125418" cy="353683"/>
          </a:xfrm>
          <a:prstGeom prst="roundRect">
            <a:avLst/>
          </a:prstGeom>
          <a:solidFill>
            <a:srgbClr val="FFFFC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7" name="Rechteck: abgerundete Ecken 6">
            <a:extLst>
              <a:ext uri="{FF2B5EF4-FFF2-40B4-BE49-F238E27FC236}">
                <a16:creationId xmlns:a16="http://schemas.microsoft.com/office/drawing/2014/main" id="{CBE74E8D-7134-45AD-8849-F34210A80A59}"/>
              </a:ext>
            </a:extLst>
          </p:cNvPr>
          <p:cNvSpPr/>
          <p:nvPr/>
        </p:nvSpPr>
        <p:spPr>
          <a:xfrm>
            <a:off x="1121435" y="1958764"/>
            <a:ext cx="7125418" cy="353683"/>
          </a:xfrm>
          <a:prstGeom prst="roundRect">
            <a:avLst/>
          </a:prstGeom>
          <a:solidFill>
            <a:srgbClr val="FFFFC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8" name="Rechteck: abgerundete Ecken 7">
            <a:extLst>
              <a:ext uri="{FF2B5EF4-FFF2-40B4-BE49-F238E27FC236}">
                <a16:creationId xmlns:a16="http://schemas.microsoft.com/office/drawing/2014/main" id="{0B153794-3180-450B-A445-11E10BBC10CD}"/>
              </a:ext>
            </a:extLst>
          </p:cNvPr>
          <p:cNvSpPr/>
          <p:nvPr/>
        </p:nvSpPr>
        <p:spPr>
          <a:xfrm>
            <a:off x="1121435" y="3364292"/>
            <a:ext cx="7125418" cy="353683"/>
          </a:xfrm>
          <a:prstGeom prst="roundRect">
            <a:avLst/>
          </a:prstGeom>
          <a:solidFill>
            <a:srgbClr val="FFFFC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9" name="Rechteck: abgerundete Ecken 8">
            <a:extLst>
              <a:ext uri="{FF2B5EF4-FFF2-40B4-BE49-F238E27FC236}">
                <a16:creationId xmlns:a16="http://schemas.microsoft.com/office/drawing/2014/main" id="{593F1352-7DD1-419E-B327-13064CB74FD2}"/>
              </a:ext>
            </a:extLst>
          </p:cNvPr>
          <p:cNvSpPr/>
          <p:nvPr/>
        </p:nvSpPr>
        <p:spPr>
          <a:xfrm>
            <a:off x="1121435" y="4235560"/>
            <a:ext cx="7125418" cy="353683"/>
          </a:xfrm>
          <a:prstGeom prst="roundRect">
            <a:avLst/>
          </a:prstGeom>
          <a:solidFill>
            <a:srgbClr val="FFFFC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pic>
        <p:nvPicPr>
          <p:cNvPr id="10" name="Grafik 9">
            <a:extLst>
              <a:ext uri="{FF2B5EF4-FFF2-40B4-BE49-F238E27FC236}">
                <a16:creationId xmlns:a16="http://schemas.microsoft.com/office/drawing/2014/main" id="{C2F7A353-1A8F-4D0C-942C-1DEC06826C53}"/>
              </a:ext>
            </a:extLst>
          </p:cNvPr>
          <p:cNvPicPr>
            <a:picLocks noChangeAspect="1"/>
          </p:cNvPicPr>
          <p:nvPr/>
        </p:nvPicPr>
        <p:blipFill>
          <a:blip r:embed="rId4"/>
          <a:stretch>
            <a:fillRect/>
          </a:stretch>
        </p:blipFill>
        <p:spPr>
          <a:xfrm>
            <a:off x="9071842" y="314802"/>
            <a:ext cx="2247900" cy="1019175"/>
          </a:xfrm>
          <a:prstGeom prst="rect">
            <a:avLst/>
          </a:prstGeom>
        </p:spPr>
      </p:pic>
      <p:pic>
        <p:nvPicPr>
          <p:cNvPr id="12" name="Grafik 11">
            <a:extLst>
              <a:ext uri="{FF2B5EF4-FFF2-40B4-BE49-F238E27FC236}">
                <a16:creationId xmlns:a16="http://schemas.microsoft.com/office/drawing/2014/main" id="{76F45E66-397A-4C55-8693-96113C88A4F9}"/>
              </a:ext>
            </a:extLst>
          </p:cNvPr>
          <p:cNvPicPr>
            <a:picLocks noChangeAspect="1"/>
          </p:cNvPicPr>
          <p:nvPr/>
        </p:nvPicPr>
        <p:blipFill>
          <a:blip r:embed="rId5"/>
          <a:stretch>
            <a:fillRect/>
          </a:stretch>
        </p:blipFill>
        <p:spPr>
          <a:xfrm>
            <a:off x="8858250" y="5106871"/>
            <a:ext cx="3029488" cy="952938"/>
          </a:xfrm>
          <a:prstGeom prst="rect">
            <a:avLst/>
          </a:prstGeom>
        </p:spPr>
      </p:pic>
      <p:sp>
        <p:nvSpPr>
          <p:cNvPr id="2" name="Rechteck 1">
            <a:extLst>
              <a:ext uri="{FF2B5EF4-FFF2-40B4-BE49-F238E27FC236}">
                <a16:creationId xmlns:a16="http://schemas.microsoft.com/office/drawing/2014/main" id="{C61AB52E-6DA9-49AA-B7BF-1E90A5E416E1}"/>
              </a:ext>
            </a:extLst>
          </p:cNvPr>
          <p:cNvSpPr/>
          <p:nvPr/>
        </p:nvSpPr>
        <p:spPr>
          <a:xfrm>
            <a:off x="8664552" y="1274660"/>
            <a:ext cx="3326783" cy="1200329"/>
          </a:xfrm>
          <a:prstGeom prst="rect">
            <a:avLst/>
          </a:prstGeom>
        </p:spPr>
        <p:txBody>
          <a:bodyPr wrap="square">
            <a:spAutoFit/>
          </a:bodyPr>
          <a:lstStyle/>
          <a:p>
            <a:r>
              <a:rPr lang="de-DE" b="1" dirty="0" err="1"/>
              <a:t>Artificial</a:t>
            </a:r>
            <a:r>
              <a:rPr lang="de-DE" b="1" dirty="0"/>
              <a:t> </a:t>
            </a:r>
            <a:r>
              <a:rPr lang="de-DE" b="1" dirty="0" err="1"/>
              <a:t>intelligence</a:t>
            </a:r>
            <a:r>
              <a:rPr lang="de-DE" b="1" dirty="0"/>
              <a:t> &amp; </a:t>
            </a:r>
            <a:r>
              <a:rPr lang="de-DE" b="1" dirty="0" err="1"/>
              <a:t>machine</a:t>
            </a:r>
            <a:r>
              <a:rPr lang="de-DE" b="1" dirty="0"/>
              <a:t> </a:t>
            </a:r>
            <a:r>
              <a:rPr lang="de-DE" b="1" dirty="0" err="1"/>
              <a:t>learning</a:t>
            </a:r>
            <a:r>
              <a:rPr lang="de-DE" b="1" dirty="0"/>
              <a:t> in </a:t>
            </a:r>
            <a:r>
              <a:rPr lang="de-DE" b="1" dirty="0" err="1"/>
              <a:t>financial</a:t>
            </a:r>
            <a:r>
              <a:rPr lang="de-DE" b="1" dirty="0"/>
              <a:t> </a:t>
            </a:r>
            <a:r>
              <a:rPr lang="de-DE" b="1" dirty="0" err="1"/>
              <a:t>services</a:t>
            </a:r>
            <a:endParaRPr lang="de-DE" b="1" dirty="0"/>
          </a:p>
          <a:p>
            <a:r>
              <a:rPr lang="de-DE" b="1" dirty="0"/>
              <a:t>Market </a:t>
            </a:r>
            <a:r>
              <a:rPr lang="de-DE" b="1" dirty="0" err="1"/>
              <a:t>developments</a:t>
            </a:r>
            <a:r>
              <a:rPr lang="de-DE" b="1" dirty="0"/>
              <a:t> and </a:t>
            </a:r>
            <a:r>
              <a:rPr lang="de-DE" b="1" dirty="0" err="1"/>
              <a:t>financial</a:t>
            </a:r>
            <a:r>
              <a:rPr lang="de-DE" b="1" dirty="0"/>
              <a:t> </a:t>
            </a:r>
            <a:r>
              <a:rPr lang="de-DE" b="1" dirty="0" err="1"/>
              <a:t>stability</a:t>
            </a:r>
            <a:r>
              <a:rPr lang="de-DE" b="1" dirty="0"/>
              <a:t> </a:t>
            </a:r>
            <a:r>
              <a:rPr lang="de-DE" b="1" dirty="0" err="1"/>
              <a:t>implications</a:t>
            </a:r>
            <a:endParaRPr lang="de-DE" dirty="0"/>
          </a:p>
        </p:txBody>
      </p:sp>
      <p:sp>
        <p:nvSpPr>
          <p:cNvPr id="3" name="Rechteck 2">
            <a:extLst>
              <a:ext uri="{FF2B5EF4-FFF2-40B4-BE49-F238E27FC236}">
                <a16:creationId xmlns:a16="http://schemas.microsoft.com/office/drawing/2014/main" id="{2E618FE7-4FBA-4FB8-912A-7274714E375E}"/>
              </a:ext>
            </a:extLst>
          </p:cNvPr>
          <p:cNvSpPr/>
          <p:nvPr/>
        </p:nvSpPr>
        <p:spPr>
          <a:xfrm>
            <a:off x="1121435" y="647549"/>
            <a:ext cx="6911312" cy="401109"/>
          </a:xfrm>
          <a:prstGeom prst="rect">
            <a:avLst/>
          </a:prstGeom>
          <a:noFill/>
          <a:ln>
            <a:solidFill>
              <a:srgbClr val="1160AC"/>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13" name="Rechteck 12">
            <a:extLst>
              <a:ext uri="{FF2B5EF4-FFF2-40B4-BE49-F238E27FC236}">
                <a16:creationId xmlns:a16="http://schemas.microsoft.com/office/drawing/2014/main" id="{3E2DD12D-3D78-4C13-9B03-8431C9DB48E8}"/>
              </a:ext>
            </a:extLst>
          </p:cNvPr>
          <p:cNvSpPr/>
          <p:nvPr/>
        </p:nvSpPr>
        <p:spPr>
          <a:xfrm>
            <a:off x="1223199" y="1920834"/>
            <a:ext cx="6911312" cy="401109"/>
          </a:xfrm>
          <a:prstGeom prst="rect">
            <a:avLst/>
          </a:prstGeom>
          <a:noFill/>
          <a:ln>
            <a:solidFill>
              <a:srgbClr val="1160AC"/>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14" name="Rechteck 13">
            <a:extLst>
              <a:ext uri="{FF2B5EF4-FFF2-40B4-BE49-F238E27FC236}">
                <a16:creationId xmlns:a16="http://schemas.microsoft.com/office/drawing/2014/main" id="{AFCF9E85-4E8B-490D-9F18-09AEDC0A4420}"/>
              </a:ext>
            </a:extLst>
          </p:cNvPr>
          <p:cNvSpPr/>
          <p:nvPr/>
        </p:nvSpPr>
        <p:spPr>
          <a:xfrm>
            <a:off x="1223199" y="3314709"/>
            <a:ext cx="6911312" cy="401109"/>
          </a:xfrm>
          <a:prstGeom prst="rect">
            <a:avLst/>
          </a:prstGeom>
          <a:noFill/>
          <a:ln>
            <a:solidFill>
              <a:srgbClr val="1160AC"/>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15" name="Rechteck 14">
            <a:extLst>
              <a:ext uri="{FF2B5EF4-FFF2-40B4-BE49-F238E27FC236}">
                <a16:creationId xmlns:a16="http://schemas.microsoft.com/office/drawing/2014/main" id="{727ED611-286D-4761-AE72-82CED40B6807}"/>
              </a:ext>
            </a:extLst>
          </p:cNvPr>
          <p:cNvSpPr/>
          <p:nvPr/>
        </p:nvSpPr>
        <p:spPr>
          <a:xfrm>
            <a:off x="1167028" y="4307475"/>
            <a:ext cx="6911312" cy="401109"/>
          </a:xfrm>
          <a:prstGeom prst="rect">
            <a:avLst/>
          </a:prstGeom>
          <a:noFill/>
          <a:ln>
            <a:solidFill>
              <a:srgbClr val="1160AC"/>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Tree>
    <p:extLst>
      <p:ext uri="{BB962C8B-B14F-4D97-AF65-F5344CB8AC3E}">
        <p14:creationId xmlns:p14="http://schemas.microsoft.com/office/powerpoint/2010/main" val="29782596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Was macht</a:t>
            </a:r>
            <a:br>
              <a:rPr lang="de-DE" dirty="0"/>
            </a:br>
            <a:r>
              <a:rPr lang="de-DE" dirty="0"/>
              <a:t>ein</a:t>
            </a:r>
            <a:br>
              <a:rPr lang="de-DE" dirty="0"/>
            </a:br>
            <a:r>
              <a:rPr lang="de-DE" dirty="0"/>
              <a:t>Data</a:t>
            </a:r>
            <a:br>
              <a:rPr lang="de-DE" dirty="0"/>
            </a:br>
            <a:r>
              <a:rPr lang="de-DE" dirty="0"/>
              <a:t>Scientist?</a:t>
            </a:r>
          </a:p>
        </p:txBody>
      </p:sp>
      <p:pic>
        <p:nvPicPr>
          <p:cNvPr id="2050" name="Picture 2" descr="Bildergebnis für deep learning what other people think i do">
            <a:extLst>
              <a:ext uri="{FF2B5EF4-FFF2-40B4-BE49-F238E27FC236}">
                <a16:creationId xmlns:a16="http://schemas.microsoft.com/office/drawing/2014/main" id="{2A6C5E83-17CD-48ED-A6C9-235B011459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466"/>
          <a:stretch/>
        </p:blipFill>
        <p:spPr bwMode="auto">
          <a:xfrm>
            <a:off x="2329523" y="470139"/>
            <a:ext cx="9251094" cy="5551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003298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IO_CHANGETRACKING" val="true"/>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N1vrmnnCRg..wjYm9rJRTg"/>
</p:tagLst>
</file>

<file path=ppt/tags/tag4.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4"/>
  <p:tag name="MIO_SHOW_DATE" val="False"/>
  <p:tag name="MIO_SHOW_FOOTER" val="False"/>
  <p:tag name="MIO_SHOW_PAGENUMBER" val="False"/>
  <p:tag name="MIO_AVOID_BLANK_LAYOUT" val="True"/>
  <p:tag name="MIO_CD_LAYOUT_VALID_AREA" val="False"/>
  <p:tag name="MIO_NUMBER_OF_VALID_LAYOUTS" val="21"/>
  <p:tag name="MIO_HDS" val="True"/>
  <p:tag name="MIO_SKIPVERSION" val="01.01.0001 00:00:00"/>
  <p:tag name="MIO_EKGUID" val="97848e9c-6df5-4655-816a-bed6b335a7cc"/>
  <p:tag name="MIO_UPDATE" val="True"/>
  <p:tag name="MIO_VERSION" val="03.11.2017 15:58:33"/>
  <p:tag name="MIO_DBID" val="917DD09C-76C3-4640-8E0D-382111CB3B69"/>
  <p:tag name="MIO_LASTDOWNLOADED" val="30.11.2017 08:25:58"/>
  <p:tag name="MIO_OBJECTNAME" val="BMW Group 16:9 DE"/>
  <p:tag name="MIO_LASTEDITORNAME" val="Katharina Kampen"/>
  <p:tag name="MIO_CDID" val="cd3685bc-2d80-4f3c-887e-558a95c5f65f"/>
</p:tagLst>
</file>

<file path=ppt/tags/tag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heme/theme1.xml><?xml version="1.0" encoding="utf-8"?>
<a:theme xmlns:a="http://schemas.openxmlformats.org/drawingml/2006/main" name="BMW Group 16:9 DE">
  <a:themeElements>
    <a:clrScheme name="Benutzerdefiniert 1">
      <a:dk1>
        <a:srgbClr val="000000"/>
      </a:dk1>
      <a:lt1>
        <a:srgbClr val="FFFFFF"/>
      </a:lt1>
      <a:dk2>
        <a:srgbClr val="404040"/>
      </a:dk2>
      <a:lt2>
        <a:srgbClr val="92A2BD"/>
      </a:lt2>
      <a:accent1>
        <a:srgbClr val="667184"/>
      </a:accent1>
      <a:accent2>
        <a:srgbClr val="92A2BD"/>
      </a:accent2>
      <a:accent3>
        <a:srgbClr val="ADB9CE"/>
      </a:accent3>
      <a:accent4>
        <a:srgbClr val="C9D1DE"/>
      </a:accent4>
      <a:accent5>
        <a:srgbClr val="E4E8EE"/>
      </a:accent5>
      <a:accent6>
        <a:srgbClr val="DDDAD2"/>
      </a:accent6>
      <a:hlink>
        <a:srgbClr val="000000"/>
      </a:hlink>
      <a:folHlink>
        <a:srgbClr val="000000"/>
      </a:folHlink>
    </a:clrScheme>
    <a:fontScheme name="Benutzerdefiniert 1">
      <a:majorFont>
        <a:latin typeface="BMW Group Condensed"/>
        <a:ea typeface=""/>
        <a:cs typeface=""/>
      </a:majorFont>
      <a:minorFont>
        <a:latin typeface="BMW Group Condensed"/>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85000"/>
          </a:schemeClr>
        </a:solidFill>
        <a:ln>
          <a:noFill/>
        </a:ln>
      </a:spPr>
      <a:bodyPr rtlCol="0" anchor="t" anchorCtr="0"/>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3">
              <a:lumMod val="75000"/>
            </a:schemeClr>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dirty="0" err="1" smtClean="0"/>
        </a:defPPr>
      </a:lstStyle>
    </a:txDef>
  </a:objectDefaults>
  <a:extraClrSchemeLst/>
  <a:custClrLst>
    <a:custClr name="Grundfarbe Schwarz">
      <a:srgbClr val="000000"/>
    </a:custClr>
    <a:custClr name="Grundfarbe Graubraun 1">
      <a:srgbClr val="555147"/>
    </a:custClr>
    <a:custClr name="Grundfarbe Blau 1">
      <a:srgbClr val="667084"/>
    </a:custClr>
    <a:custClr name="Grundfarbe Gruen 1">
      <a:srgbClr val="747400"/>
    </a:custClr>
    <a:custClr name="Grundfarbe Gelb 1">
      <a:srgbClr val="BE9809"/>
    </a:custClr>
    <a:custClr name="Akzentfarbe Orange 1">
      <a:srgbClr val="FE6700"/>
    </a:custClr>
    <a:custClr name="Akzentfarbe Braun 1">
      <a:srgbClr val="5B4334"/>
    </a:custClr>
    <a:custClr name="Akzentfarbe Rot 1">
      <a:srgbClr val="7C0A0E"/>
    </a:custClr>
    <a:custClr name="Zusatzfarbe Blau 1">
      <a:srgbClr val="3F7BFD"/>
    </a:custClr>
    <a:custClr name="Zusatzfarbe Gruen 1">
      <a:srgbClr val="3D6A3C"/>
    </a:custClr>
    <a:custClr name="Grundfarbe Grau 1">
      <a:srgbClr val="404040"/>
    </a:custClr>
    <a:custClr name="Grundfarbe Graubraun 2">
      <a:srgbClr val="7F7A6A"/>
    </a:custClr>
    <a:custClr name="Grundfarbe Blau 2">
      <a:srgbClr val="92A2BD"/>
    </a:custClr>
    <a:custClr name="Grundfarbe Gruen 2">
      <a:srgbClr val="959500"/>
    </a:custClr>
    <a:custClr name="Grundfarbe Gelb 2">
      <a:srgbClr val="FECB00"/>
    </a:custClr>
    <a:custClr name="Akzentfarbe Orange 2">
      <a:srgbClr val="FE8533"/>
    </a:custClr>
    <a:custClr name="Akzentfarbe Braun 2">
      <a:srgbClr val="9C5C48"/>
    </a:custClr>
    <a:custClr name="Akzentfarbe Rot 2">
      <a:srgbClr val="B20F14"/>
    </a:custClr>
    <a:custClr name="Zusatzfarbe Blau 2">
      <a:srgbClr val="6595FD"/>
    </a:custClr>
    <a:custClr name="Zusatzfarbe Gruen 2">
      <a:srgbClr val="648863"/>
    </a:custClr>
    <a:custClr name="Grundfarbe Grau 2">
      <a:srgbClr val="666666"/>
    </a:custClr>
    <a:custClr name="Grundfarbe Graubraun 3">
      <a:srgbClr val="AAA38E"/>
    </a:custClr>
    <a:custClr name="Grundfarbe Blau 3">
      <a:srgbClr val="ADB9CE"/>
    </a:custClr>
    <a:custClr name="Grundfarbe Gruen 3">
      <a:srgbClr val="B0B040"/>
    </a:custClr>
    <a:custClr name="Grundfarbe Gelb 3">
      <a:srgbClr val="FEE372"/>
    </a:custClr>
    <a:custClr name="Akzentfarbe Orange 3">
      <a:srgbClr val="FEA466"/>
    </a:custClr>
    <a:custClr name="Akzentfarbe Braun 3">
      <a:srgbClr val="976F57"/>
    </a:custClr>
    <a:custClr name="Akzentfarbe Rot 3">
      <a:srgbClr val="D16F72"/>
    </a:custClr>
    <a:custClr name="Zusatzfarbe Blau 3">
      <a:srgbClr val="8CB0FE"/>
    </a:custClr>
    <a:custClr name="Zusatzfarbe Gruen 3">
      <a:srgbClr val="8BA68A"/>
    </a:custClr>
    <a:custClr name="Grundfarbe Grau 3">
      <a:srgbClr val="999999"/>
    </a:custClr>
    <a:custClr name="Grundfarbe Graubraun 4">
      <a:srgbClr val="BFBAAA"/>
    </a:custClr>
    <a:custClr name="Grundfarbe Blau 4">
      <a:srgbClr val="C9D1DE"/>
    </a:custClr>
    <a:custClr name="Grundfarbe Gruen 4">
      <a:srgbClr val="CFCF8C"/>
    </a:custClr>
    <a:custClr name="Grundfarbe Gelb 4">
      <a:srgbClr val="FFEA99"/>
    </a:custClr>
    <a:custClr name="Akzentfarbe Orange 4">
      <a:srgbClr val="FFC299"/>
    </a:custClr>
    <a:custClr name="Akzentfarbe Braun 4">
      <a:srgbClr val="B19395"/>
    </a:custClr>
    <a:custClr name="Akzentfarbe Rot 4">
      <a:srgbClr val="DF9A9C"/>
    </a:custClr>
    <a:custClr name="Zusatzfarbe Blau 4">
      <a:srgbClr val="B2CAFE"/>
    </a:custClr>
    <a:custClr name="Zusatzfarbe Gruen 4">
      <a:srgbClr val="B1C3B1"/>
    </a:custClr>
    <a:custClr name="Grundfarbe Grau 4">
      <a:srgbClr val="CCCCCC"/>
    </a:custClr>
    <a:custClr name="Grundfarbe Graubraun 5">
      <a:srgbClr val="DDDAD2"/>
    </a:custClr>
    <a:custClr name="Grundfarbe Blau 5">
      <a:srgbClr val="E4E8EE"/>
    </a:custClr>
    <a:custClr name="Grundfarbe Gruen 5">
      <a:srgbClr val="EAEACC"/>
    </a:custClr>
    <a:custClr name="Grundfarbe Gelb 5">
      <a:srgbClr val="FFF5CC"/>
    </a:custClr>
    <a:custClr name="Akzentfarbe Orange 5">
      <a:srgbClr val="FFE1CC"/>
    </a:custClr>
    <a:custClr name="Akzentfarbe Braun 5">
      <a:srgbClr val="C8B3A6"/>
    </a:custClr>
    <a:custClr name="Akzentfarbe Rot 5">
      <a:srgbClr val="EABEBF"/>
    </a:custClr>
    <a:custClr name="Zusatzfarbe Blau 5">
      <a:srgbClr val="D9E5FF"/>
    </a:custClr>
    <a:custClr name="Zusatzfarbe Gruen 5">
      <a:srgbClr val="D8E1D8"/>
    </a:custClr>
  </a:custClrLst>
  <a:extLst>
    <a:ext uri="{05A4C25C-085E-4340-85A3-A5531E510DB2}">
      <thm15:themeFamily xmlns:thm15="http://schemas.microsoft.com/office/thememl/2012/main" name="BMWGroup_FS_BMW+MINI+RR_Zusatzbegriff_D_16zu9.potx" id="{1B2C7F7A-3A33-4403-839C-375C6AAC7BE6}" vid="{8FB74849-D3C4-4AA1-842F-03D54EA962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BMWGroup_FS_BMW+MINI+RR_D_16zu9</Template>
  <TotalTime>0</TotalTime>
  <Words>3123</Words>
  <Application>Microsoft Office PowerPoint</Application>
  <PresentationFormat>Breitbild</PresentationFormat>
  <Paragraphs>850</Paragraphs>
  <Slides>90</Slides>
  <Notes>90</Notes>
  <HiddenSlides>0</HiddenSlides>
  <MMClips>0</MMClips>
  <ScaleCrop>false</ScaleCrop>
  <HeadingPairs>
    <vt:vector size="8" baseType="variant">
      <vt:variant>
        <vt:lpstr>Verwendete Schriftarten</vt:lpstr>
      </vt:variant>
      <vt:variant>
        <vt:i4>15</vt:i4>
      </vt:variant>
      <vt:variant>
        <vt:lpstr>Design</vt:lpstr>
      </vt:variant>
      <vt:variant>
        <vt:i4>1</vt:i4>
      </vt:variant>
      <vt:variant>
        <vt:lpstr>Eingebettete OLE-Server</vt:lpstr>
      </vt:variant>
      <vt:variant>
        <vt:i4>1</vt:i4>
      </vt:variant>
      <vt:variant>
        <vt:lpstr>Folientitel</vt:lpstr>
      </vt:variant>
      <vt:variant>
        <vt:i4>90</vt:i4>
      </vt:variant>
    </vt:vector>
  </HeadingPairs>
  <TitlesOfParts>
    <vt:vector size="107" baseType="lpstr">
      <vt:lpstr>Arial</vt:lpstr>
      <vt:lpstr>Arial Black</vt:lpstr>
      <vt:lpstr>Bahnschrift</vt:lpstr>
      <vt:lpstr>Bahnschrift Light</vt:lpstr>
      <vt:lpstr>Bahnschrift Light Condensed</vt:lpstr>
      <vt:lpstr>Bahnschrift SemiBold SemiConden</vt:lpstr>
      <vt:lpstr>BMW Group Condensed</vt:lpstr>
      <vt:lpstr>BMW Group Light</vt:lpstr>
      <vt:lpstr>Calibri</vt:lpstr>
      <vt:lpstr>Cambria Math</vt:lpstr>
      <vt:lpstr>Candara Light</vt:lpstr>
      <vt:lpstr>Courier New</vt:lpstr>
      <vt:lpstr>Script MT Bold</vt:lpstr>
      <vt:lpstr>Symbol</vt:lpstr>
      <vt:lpstr>Wingdings</vt:lpstr>
      <vt:lpstr>BMW Group 16:9 DE</vt:lpstr>
      <vt:lpstr>think-cell Folie</vt:lpstr>
      <vt:lpstr>Machine Learning Grundlagen</vt:lpstr>
      <vt:lpstr>Andreas Barth</vt:lpstr>
      <vt:lpstr>Seminararbeit SS 2019: ML Methoden zur Analyse des ‚Look-2-Book‘ Prozess</vt:lpstr>
      <vt:lpstr>Versprechen</vt:lpstr>
      <vt:lpstr>Ablauf Tag 1</vt:lpstr>
      <vt:lpstr>Machine Learning (ML) … warum ist das spannend?</vt:lpstr>
      <vt:lpstr>Machine Learning (ML) … warum ist das spannend?</vt:lpstr>
      <vt:lpstr>Mögliche Use Cases für AI &amp; ML im Banking</vt:lpstr>
      <vt:lpstr>PowerPoint-Präsentation</vt:lpstr>
      <vt:lpstr>Große US Banken implementieren ML</vt:lpstr>
      <vt:lpstr>Use Case: Automatisierung / Dunkelprozess - Kreditvergabe</vt:lpstr>
      <vt:lpstr>Use Case: Fraud Detection</vt:lpstr>
      <vt:lpstr>Use Case: Unterstützung im Compliance Management</vt:lpstr>
      <vt:lpstr>Use Case: Customer Service</vt:lpstr>
      <vt:lpstr>Begriffliche Abgrenzung:  „KI oder so …“</vt:lpstr>
      <vt:lpstr>ML Überblick</vt:lpstr>
      <vt:lpstr>Unsupervised Learning</vt:lpstr>
      <vt:lpstr>Clustering - Anwendungsbeispiele</vt:lpstr>
      <vt:lpstr>Supervised Learning</vt:lpstr>
      <vt:lpstr>PowerPoint-Präsentation</vt:lpstr>
      <vt:lpstr>Der ML Prozess</vt:lpstr>
      <vt:lpstr>ML Prozess - detailliert</vt:lpstr>
      <vt:lpstr>Löwenanteil der Arbeit liegt im Aufbereiten &amp; Preprocessing der Daten</vt:lpstr>
      <vt:lpstr>Wie verarbeiten wir die Daten im ML?</vt:lpstr>
      <vt:lpstr>Supervised ML: Lernen von der Fehlerfunktion</vt:lpstr>
      <vt:lpstr>Supervised ML: Lernen mit der Fehlerfunktion</vt:lpstr>
      <vt:lpstr>Ready to get your hands dirty?</vt:lpstr>
      <vt:lpstr>PowerPoint-Präsentation</vt:lpstr>
      <vt:lpstr>Grundsätzlich steht bei BMW auch das Tool KNIME zur Verfügung</vt:lpstr>
      <vt:lpstr>Wir arbeiten heute mit …</vt:lpstr>
      <vt:lpstr>Data Science Stack - Python</vt:lpstr>
      <vt:lpstr>Los geht’s  …</vt:lpstr>
      <vt:lpstr>ML Verarbeitungsschritte</vt:lpstr>
      <vt:lpstr>ML Algorithmen … die Klassiker </vt:lpstr>
      <vt:lpstr>Trade Off zwischen „Explainability“ &amp; „Accuracy“</vt:lpstr>
      <vt:lpstr>ML Algorithmen … die Klassiker </vt:lpstr>
      <vt:lpstr>Unsupervised Learning</vt:lpstr>
      <vt:lpstr>K-Means Clustering</vt:lpstr>
      <vt:lpstr>K-Means Clustering</vt:lpstr>
      <vt:lpstr>K-Means Clustering</vt:lpstr>
      <vt:lpstr>ML Algorithmen … die Klassiker </vt:lpstr>
      <vt:lpstr>Supervised Learning: Lineare Regression</vt:lpstr>
      <vt:lpstr>Lineare Regression: OLS Ordinary Least Sqares Methode &amp; RSS</vt:lpstr>
      <vt:lpstr>Supervised ML: Lernen mit der Fehlerfunktion</vt:lpstr>
      <vt:lpstr>ML Verarbeitungsschritte</vt:lpstr>
      <vt:lpstr>Exkurs: Modellauswahl … Bias &amp; Variance Dilemma</vt:lpstr>
      <vt:lpstr>Exkurs: Modellauswahl … Evaluation </vt:lpstr>
      <vt:lpstr>Exkurs: Cross-Validation </vt:lpstr>
      <vt:lpstr>ML Algorithmen … die Klassiker </vt:lpstr>
      <vt:lpstr>Supervised Learning: Classification</vt:lpstr>
      <vt:lpstr>SL, Classification:  K Nearest Neighbours - KNN</vt:lpstr>
      <vt:lpstr>SL, Classification:  K Nearest Neighbours - KNN</vt:lpstr>
      <vt:lpstr>ML Algorithmen … die Klassiker </vt:lpstr>
      <vt:lpstr>SL, Classification – Naive Bayes</vt:lpstr>
      <vt:lpstr>Naive Bayes: Beispiel … „Playing Golf“</vt:lpstr>
      <vt:lpstr>Morgen scheint die Sonne … sollen wir Golf spielen? </vt:lpstr>
      <vt:lpstr>ML Algorithmen … die Klassiker </vt:lpstr>
      <vt:lpstr>SL, Classification:  Decision Tree</vt:lpstr>
      <vt:lpstr>Decision Tree: Beispiel „Vollautomatische Entscheidung“</vt:lpstr>
      <vt:lpstr>Treebasierte Modelle</vt:lpstr>
      <vt:lpstr>ML Algorithmen … die Klassiker </vt:lpstr>
      <vt:lpstr>SL, Classification:  Logistische Regression</vt:lpstr>
      <vt:lpstr>ML Algorithmen … die Klassiker </vt:lpstr>
      <vt:lpstr>SL, Classification:  Support Vector Machine SVM</vt:lpstr>
      <vt:lpstr>SVM „Kernel Trick“</vt:lpstr>
      <vt:lpstr>ML Algorithmen … die Klassiker </vt:lpstr>
      <vt:lpstr>SL, Classification:  Künstliches Neuronales Netz KNN</vt:lpstr>
      <vt:lpstr>KNN:  Mathematisches Schema</vt:lpstr>
      <vt:lpstr>Neuronales Netz:  Multi Layer Perceptron MLP</vt:lpstr>
      <vt:lpstr>Anwendungsfelder für Neuronale Netze ~ „Deep Learning“</vt:lpstr>
      <vt:lpstr>Wie „gut“ ist mein Modell</vt:lpstr>
      <vt:lpstr>Modelle evaluieren: Confusion Matrix</vt:lpstr>
      <vt:lpstr>Modelle evaluieren … Confusion Matrix</vt:lpstr>
      <vt:lpstr>Modelle evaluieren … Precision &amp; Recall</vt:lpstr>
      <vt:lpstr>Modelle evaluieren … Thresholding</vt:lpstr>
      <vt:lpstr>Modelle evaluieren … ROC &amp; AUC</vt:lpstr>
      <vt:lpstr>Natural Language Processing &amp; Text Mining</vt:lpstr>
      <vt:lpstr>Natural Language Processing &amp; Text Mining</vt:lpstr>
      <vt:lpstr>Typische Anwendungen:</vt:lpstr>
      <vt:lpstr>Google News:  Clustering &amp; Classification</vt:lpstr>
      <vt:lpstr>Text Mining Process</vt:lpstr>
      <vt:lpstr>Bag of Words Modell: Term Document Matrix</vt:lpstr>
      <vt:lpstr>Term Document Matrix</vt:lpstr>
      <vt:lpstr>NLP Zeitenwende</vt:lpstr>
      <vt:lpstr>Das neue Zeitalter</vt:lpstr>
      <vt:lpstr>Wrap Up – Workshop Tag 1</vt:lpstr>
      <vt:lpstr>Wrap Up – Workshop Tag 1</vt:lpstr>
      <vt:lpstr>ANHANG</vt:lpstr>
      <vt:lpstr>Spezialisten</vt:lpstr>
      <vt:lpstr>Was macht ein Data Scientist?</vt:lpstr>
    </vt:vector>
  </TitlesOfParts>
  <Manager>Dr. Adriano Pistoia</Manager>
  <Company>BMW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Andreas Barth</dc:creator>
  <cp:lastModifiedBy>Andreas Barth</cp:lastModifiedBy>
  <cp:revision>555</cp:revision>
  <cp:lastPrinted>2019-09-17T13:28:09Z</cp:lastPrinted>
  <dcterms:created xsi:type="dcterms:W3CDTF">2019-05-24T11:04:52Z</dcterms:created>
  <dcterms:modified xsi:type="dcterms:W3CDTF">2020-04-27T14:50:27Z</dcterms:modified>
</cp:coreProperties>
</file>